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5"/>
  </p:sldMasterIdLst>
  <p:notesMasterIdLst>
    <p:notesMasterId r:id="rId61"/>
  </p:notesMasterIdLst>
  <p:handoutMasterIdLst>
    <p:handoutMasterId r:id="rId62"/>
  </p:handoutMasterIdLst>
  <p:sldIdLst>
    <p:sldId id="256" r:id="rId16"/>
    <p:sldId id="282" r:id="rId17"/>
    <p:sldId id="257" r:id="rId18"/>
    <p:sldId id="311" r:id="rId19"/>
    <p:sldId id="283" r:id="rId20"/>
    <p:sldId id="312" r:id="rId21"/>
    <p:sldId id="313" r:id="rId22"/>
    <p:sldId id="314" r:id="rId23"/>
    <p:sldId id="315" r:id="rId24"/>
    <p:sldId id="316" r:id="rId25"/>
    <p:sldId id="317" r:id="rId26"/>
    <p:sldId id="299" r:id="rId27"/>
    <p:sldId id="284" r:id="rId28"/>
    <p:sldId id="318" r:id="rId29"/>
    <p:sldId id="319" r:id="rId30"/>
    <p:sldId id="320" r:id="rId31"/>
    <p:sldId id="327" r:id="rId32"/>
    <p:sldId id="328" r:id="rId33"/>
    <p:sldId id="285" r:id="rId34"/>
    <p:sldId id="326" r:id="rId35"/>
    <p:sldId id="321" r:id="rId36"/>
    <p:sldId id="322" r:id="rId37"/>
    <p:sldId id="323" r:id="rId38"/>
    <p:sldId id="324" r:id="rId39"/>
    <p:sldId id="325" r:id="rId40"/>
    <p:sldId id="329" r:id="rId41"/>
    <p:sldId id="331" r:id="rId42"/>
    <p:sldId id="330" r:id="rId43"/>
    <p:sldId id="332" r:id="rId44"/>
    <p:sldId id="334" r:id="rId45"/>
    <p:sldId id="333" r:id="rId46"/>
    <p:sldId id="335" r:id="rId47"/>
    <p:sldId id="336" r:id="rId48"/>
    <p:sldId id="337" r:id="rId49"/>
    <p:sldId id="338" r:id="rId50"/>
    <p:sldId id="339" r:id="rId51"/>
    <p:sldId id="340" r:id="rId52"/>
    <p:sldId id="341" r:id="rId53"/>
    <p:sldId id="344" r:id="rId54"/>
    <p:sldId id="343" r:id="rId55"/>
    <p:sldId id="294" r:id="rId56"/>
    <p:sldId id="310" r:id="rId57"/>
    <p:sldId id="297" r:id="rId58"/>
    <p:sldId id="342" r:id="rId59"/>
    <p:sldId id="281" r:id="rId60"/>
  </p:sldIdLst>
  <p:sldSz cx="9144000" cy="6858000" type="screen4x3"/>
  <p:notesSz cx="6858000" cy="9144000"/>
  <p:embeddedFontLst>
    <p:embeddedFont>
      <p:font typeface="Calibri" panose="020F0502020204030204" pitchFamily="34" charset="0"/>
      <p:regular r:id="rId63"/>
      <p:bold r:id="rId64"/>
      <p:italic r:id="rId65"/>
      <p:boldItalic r:id="rId66"/>
    </p:embeddedFont>
    <p:embeddedFont>
      <p:font typeface="SketchFlow Print" panose="02000000000000000000" pitchFamily="2" charset="0"/>
      <p:regular r:id="rId67"/>
    </p:embeddedFont>
    <p:embeddedFont>
      <p:font typeface="Perpetua" panose="02020502060401020303" pitchFamily="18" charset="0"/>
      <p:regular r:id="rId68"/>
      <p:bold r:id="rId69"/>
      <p:italic r:id="rId70"/>
      <p:boldItalic r:id="rId71"/>
    </p:embeddedFont>
    <p:embeddedFont>
      <p:font typeface="Segoe UI" panose="020B0502040204020203" pitchFamily="34" charset="0"/>
      <p:regular r:id="rId72"/>
      <p:bold r:id="rId73"/>
      <p:italic r:id="rId74"/>
      <p:boldItalic r:id="rId7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24" autoAdjust="0"/>
    <p:restoredTop sz="94650" autoAdjust="0"/>
  </p:normalViewPr>
  <p:slideViewPr>
    <p:cSldViewPr>
      <p:cViewPr varScale="1">
        <p:scale>
          <a:sx n="74" d="100"/>
          <a:sy n="74" d="100"/>
        </p:scale>
        <p:origin x="1236" y="72"/>
      </p:cViewPr>
      <p:guideLst>
        <p:guide orient="horz" pos="2160"/>
        <p:guide pos="2880"/>
      </p:guideLst>
    </p:cSldViewPr>
  </p:slideViewPr>
  <p:outlineViewPr>
    <p:cViewPr>
      <p:scale>
        <a:sx n="33" d="100"/>
        <a:sy n="33" d="100"/>
      </p:scale>
      <p:origin x="0" y="7626"/>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5" d="100"/>
          <a:sy n="105" d="100"/>
        </p:scale>
        <p:origin x="-247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slide" Target="slides/slide3.xml"/><Relationship Id="rId26" Type="http://schemas.openxmlformats.org/officeDocument/2006/relationships/slide" Target="slides/slide11.xml"/><Relationship Id="rId39" Type="http://schemas.openxmlformats.org/officeDocument/2006/relationships/slide" Target="slides/slide24.xml"/><Relationship Id="rId21" Type="http://schemas.openxmlformats.org/officeDocument/2006/relationships/slide" Target="slides/slide6.xml"/><Relationship Id="rId34" Type="http://schemas.openxmlformats.org/officeDocument/2006/relationships/slide" Target="slides/slide19.xml"/><Relationship Id="rId42" Type="http://schemas.openxmlformats.org/officeDocument/2006/relationships/slide" Target="slides/slide27.xml"/><Relationship Id="rId47" Type="http://schemas.openxmlformats.org/officeDocument/2006/relationships/slide" Target="slides/slide32.xml"/><Relationship Id="rId50" Type="http://schemas.openxmlformats.org/officeDocument/2006/relationships/slide" Target="slides/slide35.xml"/><Relationship Id="rId55" Type="http://schemas.openxmlformats.org/officeDocument/2006/relationships/slide" Target="slides/slide40.xml"/><Relationship Id="rId63" Type="http://schemas.openxmlformats.org/officeDocument/2006/relationships/font" Target="fonts/font1.fntdata"/><Relationship Id="rId68" Type="http://schemas.openxmlformats.org/officeDocument/2006/relationships/font" Target="fonts/font6.fntdata"/><Relationship Id="rId76" Type="http://schemas.openxmlformats.org/officeDocument/2006/relationships/presProps" Target="presProps.xml"/><Relationship Id="rId7" Type="http://schemas.openxmlformats.org/officeDocument/2006/relationships/customXml" Target="../customXml/item7.xml"/><Relationship Id="rId71" Type="http://schemas.openxmlformats.org/officeDocument/2006/relationships/font" Target="fonts/font9.fntdata"/><Relationship Id="rId2" Type="http://schemas.openxmlformats.org/officeDocument/2006/relationships/customXml" Target="../customXml/item2.xml"/><Relationship Id="rId16" Type="http://schemas.openxmlformats.org/officeDocument/2006/relationships/slide" Target="slides/slide1.xml"/><Relationship Id="rId29" Type="http://schemas.openxmlformats.org/officeDocument/2006/relationships/slide" Target="slides/slide14.xml"/><Relationship Id="rId11" Type="http://schemas.openxmlformats.org/officeDocument/2006/relationships/customXml" Target="../customXml/item11.xml"/><Relationship Id="rId24" Type="http://schemas.openxmlformats.org/officeDocument/2006/relationships/slide" Target="slides/slide9.xml"/><Relationship Id="rId32" Type="http://schemas.openxmlformats.org/officeDocument/2006/relationships/slide" Target="slides/slide17.xml"/><Relationship Id="rId37" Type="http://schemas.openxmlformats.org/officeDocument/2006/relationships/slide" Target="slides/slide22.xml"/><Relationship Id="rId40" Type="http://schemas.openxmlformats.org/officeDocument/2006/relationships/slide" Target="slides/slide25.xml"/><Relationship Id="rId45" Type="http://schemas.openxmlformats.org/officeDocument/2006/relationships/slide" Target="slides/slide30.xml"/><Relationship Id="rId53" Type="http://schemas.openxmlformats.org/officeDocument/2006/relationships/slide" Target="slides/slide38.xml"/><Relationship Id="rId58" Type="http://schemas.openxmlformats.org/officeDocument/2006/relationships/slide" Target="slides/slide43.xml"/><Relationship Id="rId66" Type="http://schemas.openxmlformats.org/officeDocument/2006/relationships/font" Target="fonts/font4.fntdata"/><Relationship Id="rId74" Type="http://schemas.openxmlformats.org/officeDocument/2006/relationships/font" Target="fonts/font12.fntdata"/><Relationship Id="rId79" Type="http://schemas.openxmlformats.org/officeDocument/2006/relationships/tableStyles" Target="tableStyles.xml"/><Relationship Id="rId5" Type="http://schemas.openxmlformats.org/officeDocument/2006/relationships/customXml" Target="../customXml/item5.xml"/><Relationship Id="rId61" Type="http://schemas.openxmlformats.org/officeDocument/2006/relationships/notesMaster" Target="notesMasters/notesMaster1.xml"/><Relationship Id="rId10" Type="http://schemas.openxmlformats.org/officeDocument/2006/relationships/customXml" Target="../customXml/item10.xml"/><Relationship Id="rId19" Type="http://schemas.openxmlformats.org/officeDocument/2006/relationships/slide" Target="slides/slide4.xml"/><Relationship Id="rId31" Type="http://schemas.openxmlformats.org/officeDocument/2006/relationships/slide" Target="slides/slide16.xml"/><Relationship Id="rId44" Type="http://schemas.openxmlformats.org/officeDocument/2006/relationships/slide" Target="slides/slide29.xml"/><Relationship Id="rId52" Type="http://schemas.openxmlformats.org/officeDocument/2006/relationships/slide" Target="slides/slide37.xml"/><Relationship Id="rId60" Type="http://schemas.openxmlformats.org/officeDocument/2006/relationships/slide" Target="slides/slide45.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7.xml"/><Relationship Id="rId27" Type="http://schemas.openxmlformats.org/officeDocument/2006/relationships/slide" Target="slides/slide12.xml"/><Relationship Id="rId30" Type="http://schemas.openxmlformats.org/officeDocument/2006/relationships/slide" Target="slides/slide15.xml"/><Relationship Id="rId35" Type="http://schemas.openxmlformats.org/officeDocument/2006/relationships/slide" Target="slides/slide20.xml"/><Relationship Id="rId43" Type="http://schemas.openxmlformats.org/officeDocument/2006/relationships/slide" Target="slides/slide28.xml"/><Relationship Id="rId48" Type="http://schemas.openxmlformats.org/officeDocument/2006/relationships/slide" Target="slides/slide33.xml"/><Relationship Id="rId56" Type="http://schemas.openxmlformats.org/officeDocument/2006/relationships/slide" Target="slides/slide41.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viewProps" Target="viewProps.xml"/><Relationship Id="rId8" Type="http://schemas.openxmlformats.org/officeDocument/2006/relationships/customXml" Target="../customXml/item8.xml"/><Relationship Id="rId51" Type="http://schemas.openxmlformats.org/officeDocument/2006/relationships/slide" Target="slides/slide36.xml"/><Relationship Id="rId72" Type="http://schemas.openxmlformats.org/officeDocument/2006/relationships/font" Target="fonts/font10.fntdata"/><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slide" Target="slides/slide2.xml"/><Relationship Id="rId25" Type="http://schemas.openxmlformats.org/officeDocument/2006/relationships/slide" Target="slides/slide10.xml"/><Relationship Id="rId33" Type="http://schemas.openxmlformats.org/officeDocument/2006/relationships/slide" Target="slides/slide18.xml"/><Relationship Id="rId38" Type="http://schemas.openxmlformats.org/officeDocument/2006/relationships/slide" Target="slides/slide23.xml"/><Relationship Id="rId46" Type="http://schemas.openxmlformats.org/officeDocument/2006/relationships/slide" Target="slides/slide31.xml"/><Relationship Id="rId59" Type="http://schemas.openxmlformats.org/officeDocument/2006/relationships/slide" Target="slides/slide44.xml"/><Relationship Id="rId67" Type="http://schemas.openxmlformats.org/officeDocument/2006/relationships/font" Target="fonts/font5.fntdata"/><Relationship Id="rId20" Type="http://schemas.openxmlformats.org/officeDocument/2006/relationships/slide" Target="slides/slide5.xml"/><Relationship Id="rId41" Type="http://schemas.openxmlformats.org/officeDocument/2006/relationships/slide" Target="slides/slide26.xml"/><Relationship Id="rId54" Type="http://schemas.openxmlformats.org/officeDocument/2006/relationships/slide" Target="slides/slide39.xml"/><Relationship Id="rId62" Type="http://schemas.openxmlformats.org/officeDocument/2006/relationships/handoutMaster" Target="handoutMasters/handoutMaster1.xml"/><Relationship Id="rId70" Type="http://schemas.openxmlformats.org/officeDocument/2006/relationships/font" Target="fonts/font8.fntdata"/><Relationship Id="rId75"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Master" Target="slideMasters/slideMaster1.xml"/><Relationship Id="rId23" Type="http://schemas.openxmlformats.org/officeDocument/2006/relationships/slide" Target="slides/slide8.xml"/><Relationship Id="rId28" Type="http://schemas.openxmlformats.org/officeDocument/2006/relationships/slide" Target="slides/slide13.xml"/><Relationship Id="rId36" Type="http://schemas.openxmlformats.org/officeDocument/2006/relationships/slide" Target="slides/slide21.xml"/><Relationship Id="rId49" Type="http://schemas.openxmlformats.org/officeDocument/2006/relationships/slide" Target="slides/slide34.xml"/><Relationship Id="rId57" Type="http://schemas.openxmlformats.org/officeDocument/2006/relationships/slide" Target="slides/slide4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288B8DF-24AD-4F40-BBFC-89725AEAF415}" type="datetimeFigureOut">
              <a:rPr lang="en-US" smtClean="0"/>
              <a:pPr/>
              <a:t>12/2/2013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2352DE-026B-4B56-8316-D39959E3BD60}" type="slidenum">
              <a:rPr lang="en-US" smtClean="0"/>
              <a:pPr/>
              <a:t>‹#›</a:t>
            </a:fld>
            <a:endParaRPr lang="en-US"/>
          </a:p>
        </p:txBody>
      </p:sp>
    </p:spTree>
    <p:extLst>
      <p:ext uri="{BB962C8B-B14F-4D97-AF65-F5344CB8AC3E}">
        <p14:creationId xmlns:p14="http://schemas.microsoft.com/office/powerpoint/2010/main" val="136033040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gif>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D9D4B4-0EC2-42AE-ABEC-26842DCC58CF}" type="datetimeFigureOut">
              <a:rPr lang="en-US" smtClean="0"/>
              <a:pPr/>
              <a:t>12/2/2013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105E4-9E70-4B8C-B294-1B0219D99967}" type="slidenum">
              <a:rPr lang="en-US" smtClean="0"/>
              <a:pPr/>
              <a:t>‹#›</a:t>
            </a:fld>
            <a:endParaRPr lang="en-US"/>
          </a:p>
        </p:txBody>
      </p:sp>
    </p:spTree>
    <p:extLst>
      <p:ext uri="{BB962C8B-B14F-4D97-AF65-F5344CB8AC3E}">
        <p14:creationId xmlns:p14="http://schemas.microsoft.com/office/powerpoint/2010/main" val="343412622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91105E4-9E70-4B8C-B294-1B0219D99967}" type="slidenum">
              <a:rPr lang="en-US" smtClean="0"/>
              <a:pPr/>
              <a:t>1</a:t>
            </a:fld>
            <a:endParaRPr lang="en-US"/>
          </a:p>
        </p:txBody>
      </p:sp>
    </p:spTree>
    <p:extLst>
      <p:ext uri="{BB962C8B-B14F-4D97-AF65-F5344CB8AC3E}">
        <p14:creationId xmlns:p14="http://schemas.microsoft.com/office/powerpoint/2010/main" val="18698081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FFFFFF">
            <a:shade val="85000"/>
          </a:srgbClr>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3999" cy="6858000"/>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2000" y="-152400"/>
            <a:ext cx="10398265" cy="7155306"/>
          </a:xfrm>
          <a:prstGeom prst="rect">
            <a:avLst/>
          </a:prstGeom>
        </p:spPr>
      </p:pic>
      <p:sp>
        <p:nvSpPr>
          <p:cNvPr id="2" name="Title 1"/>
          <p:cNvSpPr>
            <a:spLocks noGrp="1"/>
          </p:cNvSpPr>
          <p:nvPr>
            <p:ph type="ctrTitle"/>
          </p:nvPr>
        </p:nvSpPr>
        <p:spPr>
          <a:xfrm>
            <a:off x="819600" y="957601"/>
            <a:ext cx="7772400" cy="860425"/>
          </a:xfrm>
        </p:spPr>
        <p:txBody>
          <a:bodyPr anchor="b" anchorCtr="0"/>
          <a:lstStyle>
            <a:lvl1pPr algn="l">
              <a:buFontTx/>
              <a:buNone/>
              <a:defRPr>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0" y="1676400"/>
            <a:ext cx="7753800" cy="1752600"/>
          </a:xfrm>
        </p:spPr>
        <p:txBody>
          <a:bodyPr>
            <a:normAutofit/>
          </a:bodyPr>
          <a:lstStyle>
            <a:lvl1pPr marL="0" indent="0" algn="l">
              <a:buNone/>
              <a:defRPr sz="2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81582BD6-FC20-4557-852B-8433F8572D30}" type="slidenum">
              <a:rPr lang="en-US" smtClean="0"/>
              <a:pPr/>
              <a:t>‹#›</a:t>
            </a:fld>
            <a:endParaRPr lang="en-US" dirty="0"/>
          </a:p>
        </p:txBody>
      </p:sp>
      <p:sp>
        <p:nvSpPr>
          <p:cNvPr id="6" name="Footer Placeholder 5"/>
          <p:cNvSpPr>
            <a:spLocks noGrp="1"/>
          </p:cNvSpPr>
          <p:nvPr>
            <p:ph type="ftr" sz="quarter" idx="11"/>
          </p:nvPr>
        </p:nvSpPr>
        <p:spPr/>
        <p:txBody>
          <a:bodyPr/>
          <a:lstStyle/>
          <a:p>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9906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2087" y="1295401"/>
            <a:ext cx="28559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Slide Number Placeholder 11"/>
          <p:cNvSpPr>
            <a:spLocks noGrp="1"/>
          </p:cNvSpPr>
          <p:nvPr>
            <p:ph type="sldNum" sz="quarter" idx="14"/>
          </p:nvPr>
        </p:nvSpPr>
        <p:spPr/>
        <p:txBody>
          <a:bodyPr/>
          <a:lstStyle/>
          <a:p>
            <a:fld id="{81582BD6-FC20-4557-852B-8433F8572D30}" type="slidenum">
              <a:rPr lang="en-US" smtClean="0"/>
              <a:pPr/>
              <a:t>‹#›</a:t>
            </a:fld>
            <a:endParaRPr lang="en-US" dirty="0"/>
          </a:p>
        </p:txBody>
      </p:sp>
      <p:sp>
        <p:nvSpPr>
          <p:cNvPr id="13" name="Footer Placeholder 12"/>
          <p:cNvSpPr>
            <a:spLocks noGrp="1"/>
          </p:cNvSpPr>
          <p:nvPr>
            <p:ph type="ftr" sz="quarter" idx="15"/>
          </p:nvPr>
        </p:nvSpPr>
        <p:spPr/>
        <p:txBody>
          <a:bodyPr/>
          <a:lstStyle/>
          <a:p>
            <a:endParaRPr lang="en-US" dirty="0"/>
          </a:p>
        </p:txBody>
      </p:sp>
      <p:sp>
        <p:nvSpPr>
          <p:cNvPr id="14" name="Title 13"/>
          <p:cNvSpPr>
            <a:spLocks noGrp="1"/>
          </p:cNvSpPr>
          <p:nvPr>
            <p:ph type="title"/>
          </p:nvPr>
        </p:nvSpPr>
        <p:spPr>
          <a:xfrm>
            <a:off x="228600" y="76200"/>
            <a:ext cx="8229600" cy="639763"/>
          </a:xfrm>
        </p:spPr>
        <p:txBody>
          <a:bodyPr/>
          <a:lstStyle/>
          <a:p>
            <a:r>
              <a:rPr lang="en-US" smtClean="0"/>
              <a:t>Click to edit Master title style</a:t>
            </a:r>
            <a:endParaRPr lang="en-US" dirty="0"/>
          </a:p>
        </p:txBody>
      </p:sp>
      <p:sp>
        <p:nvSpPr>
          <p:cNvPr id="15" name="Text Placeholder 10"/>
          <p:cNvSpPr>
            <a:spLocks noGrp="1"/>
          </p:cNvSpPr>
          <p:nvPr>
            <p:ph type="body" sz="quarter" idx="13"/>
          </p:nvPr>
        </p:nvSpPr>
        <p:spPr>
          <a:xfrm>
            <a:off x="435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estions contac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5111750" cy="4678363"/>
          </a:xfrm>
        </p:spPr>
        <p:txBody>
          <a:bodyPr/>
          <a:lstStyle>
            <a:lvl1pPr>
              <a:defRPr sz="3200">
                <a:solidFill>
                  <a:schemeClr val="bg1">
                    <a:lumMod val="95000"/>
                  </a:schemeClr>
                </a:solidFill>
              </a:defRPr>
            </a:lvl1pPr>
            <a:lvl2pPr>
              <a:defRPr sz="2800">
                <a:solidFill>
                  <a:schemeClr val="bg1">
                    <a:lumMod val="95000"/>
                  </a:schemeClr>
                </a:solidFill>
              </a:defRPr>
            </a:lvl2pPr>
            <a:lvl3pPr>
              <a:defRPr sz="2400">
                <a:solidFill>
                  <a:schemeClr val="bg1">
                    <a:lumMod val="95000"/>
                  </a:schemeClr>
                </a:solidFill>
              </a:defRPr>
            </a:lvl3pPr>
            <a:lvl4pPr>
              <a:defRPr sz="2000">
                <a:solidFill>
                  <a:schemeClr val="bg1">
                    <a:lumMod val="95000"/>
                  </a:schemeClr>
                </a:solidFill>
              </a:defRPr>
            </a:lvl4pPr>
            <a:lvl5pPr>
              <a:defRPr sz="2000">
                <a:solidFill>
                  <a:schemeClr val="bg1">
                    <a:lumMod val="95000"/>
                  </a:schemeClr>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562600" y="1524000"/>
            <a:ext cx="2855913" cy="4373563"/>
          </a:xfrm>
        </p:spPr>
        <p:txBody>
          <a:bodyPr/>
          <a:lstStyle>
            <a:lvl1pPr marL="0" indent="0">
              <a:lnSpc>
                <a:spcPts val="1600"/>
              </a:lnSpc>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Slide Number Placeholder 11"/>
          <p:cNvSpPr>
            <a:spLocks noGrp="1"/>
          </p:cNvSpPr>
          <p:nvPr>
            <p:ph type="sldNum" sz="quarter" idx="14"/>
          </p:nvPr>
        </p:nvSpPr>
        <p:spPr/>
        <p:txBody>
          <a:bodyPr/>
          <a:lstStyle/>
          <a:p>
            <a:fld id="{81582BD6-FC20-4557-852B-8433F8572D30}" type="slidenum">
              <a:rPr lang="en-US" smtClean="0"/>
              <a:pPr/>
              <a:t>‹#›</a:t>
            </a:fld>
            <a:endParaRPr lang="en-US" dirty="0"/>
          </a:p>
        </p:txBody>
      </p:sp>
      <p:sp>
        <p:nvSpPr>
          <p:cNvPr id="13" name="Footer Placeholder 12"/>
          <p:cNvSpPr>
            <a:spLocks noGrp="1"/>
          </p:cNvSpPr>
          <p:nvPr>
            <p:ph type="ftr" sz="quarter" idx="15"/>
          </p:nvPr>
        </p:nvSpPr>
        <p:spPr/>
        <p:txBody>
          <a:bodyPr/>
          <a:lstStyle/>
          <a:p>
            <a:endParaRPr lang="en-US" dirty="0"/>
          </a:p>
        </p:txBody>
      </p:sp>
      <p:sp>
        <p:nvSpPr>
          <p:cNvPr id="14" name="Title 13"/>
          <p:cNvSpPr>
            <a:spLocks noGrp="1"/>
          </p:cNvSpPr>
          <p:nvPr>
            <p:ph type="title"/>
          </p:nvPr>
        </p:nvSpPr>
        <p:spPr>
          <a:xfrm>
            <a:off x="0" y="457200"/>
            <a:ext cx="6858000" cy="639763"/>
          </a:xfrm>
        </p:spPr>
        <p:txBody>
          <a:bodyPr/>
          <a:lstStyle>
            <a:lvl1pPr>
              <a:defRPr sz="2800">
                <a:solidFill>
                  <a:schemeClr val="bg1">
                    <a:lumMod val="95000"/>
                  </a:schemeClr>
                </a:solidFill>
              </a:defRPr>
            </a:lvl1pPr>
          </a:lstStyle>
          <a:p>
            <a:r>
              <a:rPr lang="en-US" smtClean="0"/>
              <a:t>Click to edit Master title style</a:t>
            </a:r>
            <a:endParaRPr lang="en-US" dirty="0"/>
          </a:p>
        </p:txBody>
      </p:sp>
      <p:sp>
        <p:nvSpPr>
          <p:cNvPr id="15" name="Text Placeholder 10"/>
          <p:cNvSpPr>
            <a:spLocks noGrp="1"/>
          </p:cNvSpPr>
          <p:nvPr>
            <p:ph type="body" sz="quarter" idx="13"/>
          </p:nvPr>
        </p:nvSpPr>
        <p:spPr>
          <a:xfrm>
            <a:off x="210600" y="974400"/>
            <a:ext cx="6876000" cy="457200"/>
          </a:xfrm>
        </p:spPr>
        <p:txBody>
          <a:bodyPr>
            <a:normAutofit/>
          </a:bodyPr>
          <a:lstStyle>
            <a:lvl1pPr>
              <a:buFontTx/>
              <a:buNone/>
              <a:defRPr sz="2000">
                <a:solidFill>
                  <a:schemeClr val="bg1">
                    <a:lumMod val="95000"/>
                  </a:schemeClr>
                </a:solidFill>
              </a:defRPr>
            </a:lvl1pPr>
          </a:lstStyle>
          <a:p>
            <a:pPr lvl="0"/>
            <a:r>
              <a:rPr lang="en-US" smtClean="0"/>
              <a:t>Click to 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457199"/>
            <a:ext cx="3962400" cy="338139"/>
          </a:xfrm>
        </p:spPr>
        <p:txBody>
          <a:bodyPr anchor="b"/>
          <a:lstStyle>
            <a:lvl1pPr algn="l">
              <a:defRPr sz="1800" b="1"/>
            </a:lvl1pPr>
          </a:lstStyle>
          <a:p>
            <a:r>
              <a:rPr lang="en-US" smtClean="0"/>
              <a:t>Click to edit Master title style</a:t>
            </a:r>
            <a:endParaRPr lang="en-US" dirty="0"/>
          </a:p>
        </p:txBody>
      </p:sp>
      <p:sp>
        <p:nvSpPr>
          <p:cNvPr id="3" name="Picture Placeholder 2"/>
          <p:cNvSpPr>
            <a:spLocks noGrp="1"/>
          </p:cNvSpPr>
          <p:nvPr>
            <p:ph type="pic" idx="1"/>
          </p:nvPr>
        </p:nvSpPr>
        <p:spPr>
          <a:xfrm>
            <a:off x="1143000" y="304800"/>
            <a:ext cx="6934200" cy="4267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533400" y="762000"/>
            <a:ext cx="3962400" cy="804863"/>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Slide Number Placeholder 7"/>
          <p:cNvSpPr>
            <a:spLocks noGrp="1"/>
          </p:cNvSpPr>
          <p:nvPr>
            <p:ph type="sldNum" sz="quarter" idx="10"/>
          </p:nvPr>
        </p:nvSpPr>
        <p:spPr/>
        <p:txBody>
          <a:bodyPr/>
          <a:lstStyle/>
          <a:p>
            <a:fld id="{81582BD6-FC20-4557-852B-8433F8572D30}" type="slidenum">
              <a:rPr lang="en-US" smtClean="0"/>
              <a:pPr/>
              <a:t>‹#›</a:t>
            </a:fld>
            <a:endParaRPr lang="en-US" dirty="0"/>
          </a:p>
        </p:txBody>
      </p:sp>
      <p:sp>
        <p:nvSpPr>
          <p:cNvPr id="9" name="Footer Placeholder 8"/>
          <p:cNvSpPr>
            <a:spLocks noGrp="1"/>
          </p:cNvSpPr>
          <p:nvPr>
            <p:ph type="ftr" sz="quarter" idx="11"/>
          </p:nvPr>
        </p:nvSpPr>
        <p:spPr/>
        <p:txBody>
          <a:bodyPr/>
          <a:lstStyle/>
          <a:p>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1"/>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81582BD6-FC20-4557-852B-8433F8572D30}"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48600" y="503239"/>
            <a:ext cx="1219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03237"/>
            <a:ext cx="7162800" cy="6278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295399"/>
            <a:ext cx="8305800" cy="4525965"/>
          </a:xfrm>
        </p:spPr>
        <p:txBody>
          <a:bodyPr/>
          <a:lstStyle>
            <a:lvl1pPr marL="173038" indent="-173038">
              <a:lnSpc>
                <a:spcPts val="2600"/>
              </a:lnSpc>
              <a:buClr>
                <a:schemeClr val="accent3">
                  <a:lumMod val="50000"/>
                </a:schemeClr>
              </a:buClr>
              <a:buFont typeface="Arial" pitchFamily="34" charset="0"/>
              <a:buChar char="•"/>
              <a:defRPr sz="2400" b="0"/>
            </a:lvl1pPr>
            <a:lvl2pPr marL="684213" indent="-227013">
              <a:lnSpc>
                <a:spcPts val="2600"/>
              </a:lnSpc>
              <a:buClr>
                <a:schemeClr val="accent3">
                  <a:lumMod val="50000"/>
                </a:schemeClr>
              </a:buClr>
              <a:defRPr sz="2000"/>
            </a:lvl2pPr>
            <a:lvl3pPr marL="1087438" indent="-173038">
              <a:lnSpc>
                <a:spcPts val="2600"/>
              </a:lnSpc>
              <a:buClr>
                <a:schemeClr val="accent3">
                  <a:lumMod val="50000"/>
                </a:schemeClr>
              </a:buClr>
              <a:defRPr sz="1800"/>
            </a:lvl3pPr>
            <a:lvl4pPr marL="1541463" indent="-169863">
              <a:lnSpc>
                <a:spcPts val="2600"/>
              </a:lnSpc>
              <a:buClr>
                <a:schemeClr val="accent3">
                  <a:lumMod val="50000"/>
                </a:schemeClr>
              </a:buClr>
              <a:defRPr sz="1600"/>
            </a:lvl4pPr>
            <a:lvl5pPr marL="2001838" indent="-173038">
              <a:lnSpc>
                <a:spcPts val="2600"/>
              </a:lnSpc>
              <a:buClr>
                <a:schemeClr val="accent3">
                  <a:lumMod val="50000"/>
                </a:schemeClr>
              </a:buCl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381000" y="669600"/>
            <a:ext cx="8251200" cy="457200"/>
          </a:xfrm>
        </p:spPr>
        <p:txBody>
          <a:bodyPr>
            <a:normAutofit/>
          </a:bodyPr>
          <a:lstStyle>
            <a:lvl1pPr>
              <a:buFontTx/>
              <a:buNone/>
              <a:defRPr sz="2400"/>
            </a:lvl1pPr>
          </a:lstStyle>
          <a:p>
            <a:pPr lvl="0"/>
            <a:r>
              <a:rPr lang="en-US" smtClean="0"/>
              <a:t>Click to edit Master text styles</a:t>
            </a:r>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2"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16" name="Title 15"/>
          <p:cNvSpPr>
            <a:spLocks noGrp="1"/>
          </p:cNvSpPr>
          <p:nvPr>
            <p:ph type="title"/>
          </p:nvPr>
        </p:nvSpPr>
        <p:spPr>
          <a:xfrm>
            <a:off x="152400" y="152400"/>
            <a:ext cx="8229600" cy="639763"/>
          </a:xfrm>
        </p:spPr>
        <p:txBody>
          <a:bodyPr/>
          <a:lstStyle>
            <a:lvl1pPr>
              <a:buClr>
                <a:schemeClr val="accent3">
                  <a:lumMod val="50000"/>
                </a:schemeClr>
              </a:buClr>
              <a:defRPr/>
            </a:lvl1p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Text Placeholder 8"/>
          <p:cNvSpPr>
            <a:spLocks noGrp="1"/>
          </p:cNvSpPr>
          <p:nvPr>
            <p:ph type="body" sz="quarter" idx="15"/>
          </p:nvPr>
        </p:nvSpPr>
        <p:spPr>
          <a:xfrm>
            <a:off x="381000" y="31302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7" name="Title 6"/>
          <p:cNvSpPr>
            <a:spLocks noGrp="1"/>
          </p:cNvSpPr>
          <p:nvPr>
            <p:ph type="title"/>
          </p:nvPr>
        </p:nvSpPr>
        <p:spPr>
          <a:xfrm>
            <a:off x="152400" y="152400"/>
            <a:ext cx="8229600" cy="639763"/>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smtClean="0"/>
              <a:t>Click to edit Master text styles</a:t>
            </a:r>
          </a:p>
        </p:txBody>
      </p:sp>
      <p:sp>
        <p:nvSpPr>
          <p:cNvPr id="12" name="Text Placeholder 8"/>
          <p:cNvSpPr>
            <a:spLocks noGrp="1"/>
          </p:cNvSpPr>
          <p:nvPr>
            <p:ph type="body" sz="quarter" idx="16"/>
          </p:nvPr>
        </p:nvSpPr>
        <p:spPr>
          <a:xfrm>
            <a:off x="381000" y="17118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4" name="Text Placeholder 8"/>
          <p:cNvSpPr>
            <a:spLocks noGrp="1"/>
          </p:cNvSpPr>
          <p:nvPr>
            <p:ph type="body" sz="quarter" idx="17"/>
          </p:nvPr>
        </p:nvSpPr>
        <p:spPr>
          <a:xfrm>
            <a:off x="381000" y="24210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5" name="Text Placeholder 8"/>
          <p:cNvSpPr>
            <a:spLocks noGrp="1"/>
          </p:cNvSpPr>
          <p:nvPr>
            <p:ph type="body" sz="quarter" idx="18"/>
          </p:nvPr>
        </p:nvSpPr>
        <p:spPr>
          <a:xfrm>
            <a:off x="381000" y="37692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6" name="Text Placeholder 8"/>
          <p:cNvSpPr>
            <a:spLocks noGrp="1"/>
          </p:cNvSpPr>
          <p:nvPr>
            <p:ph type="body" sz="quarter" idx="19"/>
          </p:nvPr>
        </p:nvSpPr>
        <p:spPr>
          <a:xfrm>
            <a:off x="381000" y="44784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7" name="Text Placeholder 8"/>
          <p:cNvSpPr>
            <a:spLocks noGrp="1"/>
          </p:cNvSpPr>
          <p:nvPr>
            <p:ph type="body" sz="quarter" idx="20"/>
          </p:nvPr>
        </p:nvSpPr>
        <p:spPr>
          <a:xfrm>
            <a:off x="381000" y="5257800"/>
            <a:ext cx="6629400" cy="838200"/>
          </a:xfrm>
        </p:spPr>
        <p:txBody>
          <a:bodyPr>
            <a:normAutofit/>
          </a:bodyPr>
          <a:lstStyle>
            <a:lvl1pPr marL="57150" indent="0">
              <a:buFontTx/>
              <a:buNone/>
              <a:defRPr sz="1800" baseline="0"/>
            </a:lvl1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2871788"/>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685800" y="1371601"/>
            <a:ext cx="7772400" cy="1500187"/>
          </a:xfrm>
        </p:spPr>
        <p:txBody>
          <a:bodyPr anchor="b"/>
          <a:lstStyle>
            <a:lvl1pPr marL="0" indent="0">
              <a:buNone/>
              <a:defRPr sz="2000">
                <a:solidFill>
                  <a:schemeClr val="bg2"/>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0" name="Slide Number Placeholder 9"/>
          <p:cNvSpPr>
            <a:spLocks noGrp="1"/>
          </p:cNvSpPr>
          <p:nvPr>
            <p:ph type="sldNum" sz="quarter" idx="10"/>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1"/>
          </p:nvPr>
        </p:nvSpPr>
        <p:spPr/>
        <p:txBody>
          <a:bodyPr/>
          <a:lstStyle/>
          <a:p>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295401"/>
            <a:ext cx="4038600" cy="4525964"/>
          </a:xfrm>
        </p:spPr>
        <p:txBody>
          <a:bodyPr/>
          <a:lstStyle>
            <a:lvl1pPr>
              <a:buClr>
                <a:schemeClr val="bg1">
                  <a:lumMod val="95000"/>
                </a:schemeClr>
              </a:buClr>
              <a:defRPr sz="2400"/>
            </a:lvl1pPr>
            <a:lvl2pPr>
              <a:buClr>
                <a:schemeClr val="bg1">
                  <a:lumMod val="95000"/>
                </a:schemeClr>
              </a:buClr>
              <a:defRPr sz="2000"/>
            </a:lvl2pPr>
            <a:lvl3pPr>
              <a:buClr>
                <a:schemeClr val="bg1">
                  <a:lumMod val="95000"/>
                </a:schemeClr>
              </a:buClr>
              <a:defRPr sz="2000"/>
            </a:lvl3pPr>
            <a:lvl4pPr>
              <a:buClr>
                <a:schemeClr val="bg1">
                  <a:lumMod val="95000"/>
                </a:schemeClr>
              </a:buClr>
              <a:defRPr sz="1800"/>
            </a:lvl4pPr>
            <a:lvl5pPr>
              <a:buClr>
                <a:schemeClr val="bg1">
                  <a:lumMod val="95000"/>
                </a:schemeClr>
              </a:buCl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95800" y="1295401"/>
            <a:ext cx="4038600" cy="4525964"/>
          </a:xfrm>
        </p:spPr>
        <p:txBody>
          <a:bodyPr/>
          <a:lstStyle>
            <a:lvl1pPr>
              <a:buClr>
                <a:schemeClr val="bg1">
                  <a:lumMod val="95000"/>
                </a:schemeClr>
              </a:buClr>
              <a:defRPr sz="2400"/>
            </a:lvl1pPr>
            <a:lvl2pPr>
              <a:buClr>
                <a:schemeClr val="bg1">
                  <a:lumMod val="95000"/>
                </a:schemeClr>
              </a:buClr>
              <a:defRPr sz="2000"/>
            </a:lvl2pPr>
            <a:lvl3pPr>
              <a:buClr>
                <a:schemeClr val="bg1">
                  <a:lumMod val="95000"/>
                </a:schemeClr>
              </a:buClr>
              <a:defRPr sz="2000"/>
            </a:lvl3pPr>
            <a:lvl4pPr>
              <a:buClr>
                <a:schemeClr val="bg1">
                  <a:lumMod val="95000"/>
                </a:schemeClr>
              </a:buClr>
              <a:defRPr sz="1800"/>
            </a:lvl4pPr>
            <a:lvl5pPr>
              <a:buClr>
                <a:schemeClr val="bg1">
                  <a:lumMod val="95000"/>
                </a:schemeClr>
              </a:buCl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4"/>
          </p:nvPr>
        </p:nvSpPr>
        <p:spPr>
          <a:xfrm>
            <a:off x="457200" y="6638075"/>
            <a:ext cx="2133600" cy="365125"/>
          </a:xfrm>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p:txBody>
          <a:bodyPr/>
          <a:lstStyle/>
          <a:p>
            <a:endParaRPr lang="en-US" dirty="0"/>
          </a:p>
        </p:txBody>
      </p:sp>
      <p:sp>
        <p:nvSpPr>
          <p:cNvPr id="12" name="Title 11"/>
          <p:cNvSpPr>
            <a:spLocks noGrp="1"/>
          </p:cNvSpPr>
          <p:nvPr>
            <p:ph type="title"/>
          </p:nvPr>
        </p:nvSpPr>
        <p:spPr>
          <a:xfrm>
            <a:off x="152400" y="152400"/>
            <a:ext cx="8229600" cy="639763"/>
          </a:xfrm>
        </p:spPr>
        <p:txBody>
          <a:bodyPr/>
          <a:lstStyle/>
          <a:p>
            <a:r>
              <a:rPr lang="en-US" smtClean="0"/>
              <a:t>Click to edit Master title style</a:t>
            </a:r>
            <a:endParaRPr lang="en-US"/>
          </a:p>
        </p:txBody>
      </p:sp>
      <p:sp>
        <p:nvSpPr>
          <p:cNvPr id="13"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5" name="Content Placeholder 2"/>
          <p:cNvSpPr>
            <a:spLocks noGrp="1"/>
          </p:cNvSpPr>
          <p:nvPr>
            <p:ph sz="half" idx="1"/>
          </p:nvPr>
        </p:nvSpPr>
        <p:spPr>
          <a:xfrm>
            <a:off x="457200" y="14478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6" name="Content Placeholder 3"/>
          <p:cNvSpPr>
            <a:spLocks noGrp="1"/>
          </p:cNvSpPr>
          <p:nvPr>
            <p:ph sz="half" idx="2"/>
          </p:nvPr>
        </p:nvSpPr>
        <p:spPr>
          <a:xfrm>
            <a:off x="2971800" y="1447801"/>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9" name="Content Placeholder 2"/>
          <p:cNvSpPr>
            <a:spLocks noGrp="1"/>
          </p:cNvSpPr>
          <p:nvPr>
            <p:ph sz="half" idx="14"/>
          </p:nvPr>
        </p:nvSpPr>
        <p:spPr>
          <a:xfrm>
            <a:off x="457200" y="30480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15"/>
          </p:nvPr>
        </p:nvSpPr>
        <p:spPr>
          <a:xfrm>
            <a:off x="2971800" y="3048000"/>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Title 10"/>
          <p:cNvSpPr>
            <a:spLocks noGrp="1"/>
          </p:cNvSpPr>
          <p:nvPr>
            <p:ph type="title"/>
          </p:nvPr>
        </p:nvSpPr>
        <p:spPr>
          <a:xfrm>
            <a:off x="152400" y="152400"/>
            <a:ext cx="8229600" cy="639763"/>
          </a:xfrm>
        </p:spPr>
        <p:txBody>
          <a:bodyPr/>
          <a:lstStyle/>
          <a:p>
            <a:r>
              <a:rPr lang="en-US" smtClean="0"/>
              <a:t>Click to edit Master title style</a:t>
            </a:r>
            <a:endParaRPr lang="en-US"/>
          </a:p>
        </p:txBody>
      </p:sp>
      <p:sp>
        <p:nvSpPr>
          <p:cNvPr id="12"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Content Placeholder 2"/>
          <p:cNvSpPr>
            <a:spLocks noGrp="1"/>
          </p:cNvSpPr>
          <p:nvPr>
            <p:ph sz="half" idx="1"/>
          </p:nvPr>
        </p:nvSpPr>
        <p:spPr>
          <a:xfrm>
            <a:off x="762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2"/>
          </p:nvPr>
        </p:nvSpPr>
        <p:spPr>
          <a:xfrm>
            <a:off x="28575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Content Placeholder 3"/>
          <p:cNvSpPr>
            <a:spLocks noGrp="1"/>
          </p:cNvSpPr>
          <p:nvPr>
            <p:ph sz="half" idx="14"/>
          </p:nvPr>
        </p:nvSpPr>
        <p:spPr>
          <a:xfrm>
            <a:off x="5638800" y="34290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5" name="Content Placeholder 2"/>
          <p:cNvSpPr>
            <a:spLocks noGrp="1"/>
          </p:cNvSpPr>
          <p:nvPr>
            <p:ph sz="half" idx="15"/>
          </p:nvPr>
        </p:nvSpPr>
        <p:spPr>
          <a:xfrm>
            <a:off x="762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6" name="Content Placeholder 3"/>
          <p:cNvSpPr>
            <a:spLocks noGrp="1"/>
          </p:cNvSpPr>
          <p:nvPr>
            <p:ph sz="half" idx="16"/>
          </p:nvPr>
        </p:nvSpPr>
        <p:spPr>
          <a:xfrm>
            <a:off x="28575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7" name="Content Placeholder 3"/>
          <p:cNvSpPr>
            <a:spLocks noGrp="1"/>
          </p:cNvSpPr>
          <p:nvPr>
            <p:ph sz="half" idx="17"/>
          </p:nvPr>
        </p:nvSpPr>
        <p:spPr>
          <a:xfrm>
            <a:off x="5638800" y="14478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9" name="Title 18"/>
          <p:cNvSpPr>
            <a:spLocks noGrp="1"/>
          </p:cNvSpPr>
          <p:nvPr>
            <p:ph type="title"/>
          </p:nvPr>
        </p:nvSpPr>
        <p:spPr>
          <a:xfrm>
            <a:off x="152400" y="152400"/>
            <a:ext cx="8229600" cy="639763"/>
          </a:xfrm>
        </p:spPr>
        <p:txBody>
          <a:bodyPr/>
          <a:lstStyle/>
          <a:p>
            <a:r>
              <a:rPr lang="en-US" smtClean="0"/>
              <a:t>Click to edit Master title style</a:t>
            </a:r>
            <a:endParaRPr lang="en-US"/>
          </a:p>
        </p:txBody>
      </p:sp>
      <p:sp>
        <p:nvSpPr>
          <p:cNvPr id="20"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6200" y="1447801"/>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6200" y="1752601"/>
            <a:ext cx="4040188" cy="4068763"/>
          </a:xfrm>
        </p:spPr>
        <p:txBody>
          <a:bodyPr/>
          <a:lstStyle>
            <a:lvl1pPr>
              <a:lnSpc>
                <a:spcPct val="100000"/>
              </a:lnSpc>
              <a:buClr>
                <a:schemeClr val="bg1">
                  <a:lumMod val="95000"/>
                </a:schemeClr>
              </a:buClr>
              <a:defRPr sz="2000"/>
            </a:lvl1pPr>
            <a:lvl2pPr>
              <a:lnSpc>
                <a:spcPct val="100000"/>
              </a:lnSpc>
              <a:buClr>
                <a:schemeClr val="bg1">
                  <a:lumMod val="95000"/>
                </a:schemeClr>
              </a:buClr>
              <a:defRPr sz="2000"/>
            </a:lvl2pPr>
            <a:lvl3pPr>
              <a:lnSpc>
                <a:spcPct val="100000"/>
              </a:lnSpc>
              <a:buClr>
                <a:schemeClr val="bg1">
                  <a:lumMod val="95000"/>
                </a:schemeClr>
              </a:buClr>
              <a:defRPr sz="1800"/>
            </a:lvl3pPr>
            <a:lvl4pPr>
              <a:lnSpc>
                <a:spcPct val="100000"/>
              </a:lnSpc>
              <a:buClr>
                <a:schemeClr val="bg1">
                  <a:lumMod val="95000"/>
                </a:schemeClr>
              </a:buClr>
              <a:defRPr sz="1600"/>
            </a:lvl4pPr>
            <a:lvl5pPr>
              <a:lnSpc>
                <a:spcPct val="100000"/>
              </a:lnSpc>
              <a:buClr>
                <a:schemeClr val="bg1">
                  <a:lumMod val="95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491039" y="1752601"/>
            <a:ext cx="4041775" cy="4068763"/>
          </a:xfrm>
        </p:spPr>
        <p:txBody>
          <a:bodyPr/>
          <a:lstStyle>
            <a:lvl1pPr>
              <a:buClr>
                <a:schemeClr val="bg1">
                  <a:lumMod val="95000"/>
                </a:schemeClr>
              </a:buClr>
              <a:defRPr sz="2000"/>
            </a:lvl1pPr>
            <a:lvl2pPr>
              <a:buClr>
                <a:schemeClr val="bg1">
                  <a:lumMod val="95000"/>
                </a:schemeClr>
              </a:buClr>
              <a:defRPr sz="2000"/>
            </a:lvl2pPr>
            <a:lvl3pPr>
              <a:buClr>
                <a:schemeClr val="bg1">
                  <a:lumMod val="95000"/>
                </a:schemeClr>
              </a:buClr>
              <a:defRPr sz="1800"/>
            </a:lvl3pPr>
            <a:lvl4pPr>
              <a:buClr>
                <a:schemeClr val="bg1">
                  <a:lumMod val="95000"/>
                </a:schemeClr>
              </a:buClr>
              <a:defRPr sz="1600"/>
            </a:lvl4pPr>
            <a:lvl5pPr>
              <a:buClr>
                <a:schemeClr val="bg1">
                  <a:lumMod val="95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Text Placeholder 2"/>
          <p:cNvSpPr>
            <a:spLocks noGrp="1"/>
          </p:cNvSpPr>
          <p:nvPr>
            <p:ph type="body" idx="12"/>
          </p:nvPr>
        </p:nvSpPr>
        <p:spPr>
          <a:xfrm>
            <a:off x="4494212" y="1447802"/>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Slide Number Placeholder 9"/>
          <p:cNvSpPr>
            <a:spLocks noGrp="1"/>
          </p:cNvSpPr>
          <p:nvPr>
            <p:ph type="sldNum" sz="quarter" idx="14"/>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5"/>
          </p:nvPr>
        </p:nvSpPr>
        <p:spPr/>
        <p:txBody>
          <a:bodyPr/>
          <a:lstStyle/>
          <a:p>
            <a:endParaRPr lang="en-US" dirty="0"/>
          </a:p>
        </p:txBody>
      </p:sp>
      <p:sp>
        <p:nvSpPr>
          <p:cNvPr id="17" name="Title 16"/>
          <p:cNvSpPr>
            <a:spLocks noGrp="1"/>
          </p:cNvSpPr>
          <p:nvPr>
            <p:ph type="title"/>
          </p:nvPr>
        </p:nvSpPr>
        <p:spPr>
          <a:xfrm>
            <a:off x="152400" y="152400"/>
            <a:ext cx="8229600" cy="639763"/>
          </a:xfrm>
        </p:spPr>
        <p:txBody>
          <a:bodyPr/>
          <a:lstStyle/>
          <a:p>
            <a:r>
              <a:rPr lang="en-US" smtClean="0"/>
              <a:t>Click to edit Master title style</a:t>
            </a:r>
            <a:endParaRPr lang="en-US"/>
          </a:p>
        </p:txBody>
      </p:sp>
      <p:sp>
        <p:nvSpPr>
          <p:cNvPr id="18" name="Text Placeholder 10"/>
          <p:cNvSpPr>
            <a:spLocks noGrp="1"/>
          </p:cNvSpPr>
          <p:nvPr>
            <p:ph type="body" sz="quarter" idx="13"/>
          </p:nvPr>
        </p:nvSpPr>
        <p:spPr>
          <a:xfrm>
            <a:off x="359400" y="6696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Slide Number Placeholder 8"/>
          <p:cNvSpPr>
            <a:spLocks noGrp="1"/>
          </p:cNvSpPr>
          <p:nvPr>
            <p:ph type="sldNum" sz="quarter" idx="14"/>
          </p:nvPr>
        </p:nvSpPr>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p:txBody>
          <a:bodyPr/>
          <a:lstStyle/>
          <a:p>
            <a:endParaRPr lang="en-US" dirty="0"/>
          </a:p>
        </p:txBody>
      </p:sp>
      <p:sp>
        <p:nvSpPr>
          <p:cNvPr id="13" name="Title 12"/>
          <p:cNvSpPr>
            <a:spLocks noGrp="1"/>
          </p:cNvSpPr>
          <p:nvPr>
            <p:ph type="title"/>
          </p:nvPr>
        </p:nvSpPr>
        <p:spPr>
          <a:xfrm>
            <a:off x="1219200" y="457200"/>
            <a:ext cx="8229600" cy="639763"/>
          </a:xfrm>
        </p:spPr>
        <p:txBody>
          <a:bodyPr/>
          <a:lstStyle/>
          <a:p>
            <a:r>
              <a:rPr lang="en-US" smtClean="0"/>
              <a:t>Click to edit Master title style</a:t>
            </a:r>
            <a:endParaRPr lang="en-US"/>
          </a:p>
        </p:txBody>
      </p:sp>
      <p:sp>
        <p:nvSpPr>
          <p:cNvPr id="14" name="Text Placeholder 10"/>
          <p:cNvSpPr>
            <a:spLocks noGrp="1"/>
          </p:cNvSpPr>
          <p:nvPr>
            <p:ph type="body" sz="quarter" idx="13"/>
          </p:nvPr>
        </p:nvSpPr>
        <p:spPr>
          <a:xfrm>
            <a:off x="914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 y="152400"/>
            <a:ext cx="8229600" cy="639763"/>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45200" y="808364"/>
            <a:ext cx="8229600" cy="50593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1"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7" name="TextBox 6"/>
          <p:cNvSpPr txBox="1"/>
          <p:nvPr userDrawn="1"/>
        </p:nvSpPr>
        <p:spPr>
          <a:xfrm>
            <a:off x="5257800" y="2895600"/>
            <a:ext cx="1219200" cy="10668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8" name="TextBox 7"/>
          <p:cNvSpPr txBox="1"/>
          <p:nvPr userDrawn="1"/>
        </p:nvSpPr>
        <p:spPr>
          <a:xfrm>
            <a:off x="5410200" y="2667000"/>
            <a:ext cx="1447800" cy="13716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61" r:id="rId6"/>
    <p:sldLayoutId id="2147483662" r:id="rId7"/>
    <p:sldLayoutId id="2147483653" r:id="rId8"/>
    <p:sldLayoutId id="2147483654" r:id="rId9"/>
    <p:sldLayoutId id="2147483655" r:id="rId10"/>
    <p:sldLayoutId id="2147483656" r:id="rId11"/>
    <p:sldLayoutId id="2147483664" r:id="rId12"/>
    <p:sldLayoutId id="2147483657" r:id="rId13"/>
    <p:sldLayoutId id="2147483658" r:id="rId14"/>
    <p:sldLayoutId id="2147483659" r:id="rId15"/>
  </p:sldLayoutIdLst>
  <p:hf sldNum="0" hdr="0" ftr="0" dt="0"/>
  <p:txStyles>
    <p:titleStyle>
      <a:lvl1pPr algn="l" defTabSz="914400" rtl="0" eaLnBrk="1" latinLnBrk="0" hangingPunct="1">
        <a:spcBef>
          <a:spcPct val="0"/>
        </a:spcBef>
        <a:buClr>
          <a:schemeClr val="bg1">
            <a:lumMod val="95000"/>
          </a:schemeClr>
        </a:buClr>
        <a:buFont typeface="Arial" pitchFamily="34" charset="0"/>
        <a:buChar char="•"/>
        <a:defRPr sz="3600" b="1" kern="1200" baseline="0">
          <a:solidFill>
            <a:schemeClr val="bg1"/>
          </a:solidFill>
          <a:latin typeface="+mj-lt"/>
          <a:ea typeface="+mj-ea"/>
          <a:cs typeface="Segoe UI" pitchFamily="34" charset="0"/>
        </a:defRPr>
      </a:lvl1pPr>
    </p:titleStyle>
    <p:bodyStyle>
      <a:lvl1pPr marL="173038" indent="-173038" algn="l" defTabSz="914400" rtl="0" eaLnBrk="1" latinLnBrk="0" hangingPunct="1">
        <a:lnSpc>
          <a:spcPct val="100000"/>
        </a:lnSpc>
        <a:spcBef>
          <a:spcPct val="20000"/>
        </a:spcBef>
        <a:buClr>
          <a:schemeClr val="bg1">
            <a:lumMod val="95000"/>
          </a:schemeClr>
        </a:buClr>
        <a:buSzPct val="70000"/>
        <a:buFont typeface="Arial" pitchFamily="34" charset="0"/>
        <a:buChar char="•"/>
        <a:defRPr sz="3200" kern="1200">
          <a:solidFill>
            <a:schemeClr val="bg1"/>
          </a:solidFill>
          <a:latin typeface="+mn-lt"/>
          <a:ea typeface="+mn-ea"/>
          <a:cs typeface="Segoe UI" pitchFamily="34" charset="0"/>
        </a:defRPr>
      </a:lvl1pPr>
      <a:lvl2pPr marL="627063" indent="-169863" algn="l" defTabSz="914400" rtl="0" eaLnBrk="1" latinLnBrk="0" hangingPunct="1">
        <a:lnSpc>
          <a:spcPct val="100000"/>
        </a:lnSpc>
        <a:spcBef>
          <a:spcPct val="20000"/>
        </a:spcBef>
        <a:buClr>
          <a:schemeClr val="bg1">
            <a:lumMod val="95000"/>
          </a:schemeClr>
        </a:buClr>
        <a:buSzPct val="70000"/>
        <a:buFont typeface="Arial" pitchFamily="34" charset="0"/>
        <a:buChar char="•"/>
        <a:defRPr sz="2800" kern="1200">
          <a:solidFill>
            <a:schemeClr val="bg1"/>
          </a:solidFill>
          <a:latin typeface="+mn-lt"/>
          <a:ea typeface="+mn-ea"/>
          <a:cs typeface="Segoe UI" pitchFamily="34" charset="0"/>
        </a:defRPr>
      </a:lvl2pPr>
      <a:lvl3pPr marL="1030288" indent="-115888" algn="l" defTabSz="914400" rtl="0" eaLnBrk="1" latinLnBrk="0" hangingPunct="1">
        <a:lnSpc>
          <a:spcPct val="100000"/>
        </a:lnSpc>
        <a:spcBef>
          <a:spcPct val="20000"/>
        </a:spcBef>
        <a:buClr>
          <a:schemeClr val="bg1">
            <a:lumMod val="95000"/>
          </a:schemeClr>
        </a:buClr>
        <a:buSzPct val="70000"/>
        <a:buFont typeface="Arial" pitchFamily="34" charset="0"/>
        <a:buChar char="•"/>
        <a:defRPr sz="2400" kern="1200">
          <a:solidFill>
            <a:schemeClr val="bg1"/>
          </a:solidFill>
          <a:latin typeface="+mn-lt"/>
          <a:ea typeface="+mn-ea"/>
          <a:cs typeface="Segoe UI" pitchFamily="34" charset="0"/>
        </a:defRPr>
      </a:lvl3pPr>
      <a:lvl4pPr marL="1482725" indent="-111125" algn="l" defTabSz="914400" rtl="0" eaLnBrk="1" latinLnBrk="0" hangingPunct="1">
        <a:lnSpc>
          <a:spcPct val="100000"/>
        </a:lnSpc>
        <a:spcBef>
          <a:spcPct val="20000"/>
        </a:spcBef>
        <a:buClr>
          <a:schemeClr val="bg1">
            <a:lumMod val="95000"/>
          </a:schemeClr>
        </a:buClr>
        <a:buSzPct val="70000"/>
        <a:buFont typeface="Arial" pitchFamily="34" charset="0"/>
        <a:buChar char="•"/>
        <a:defRPr sz="2000" kern="1200">
          <a:solidFill>
            <a:schemeClr val="bg1"/>
          </a:solidFill>
          <a:latin typeface="+mn-lt"/>
          <a:ea typeface="+mn-ea"/>
          <a:cs typeface="Segoe UI" pitchFamily="34" charset="0"/>
        </a:defRPr>
      </a:lvl4pPr>
      <a:lvl5pPr marL="1944688" indent="-115888" algn="l" defTabSz="914400" rtl="0" eaLnBrk="1" latinLnBrk="0" hangingPunct="1">
        <a:lnSpc>
          <a:spcPct val="100000"/>
        </a:lnSpc>
        <a:spcBef>
          <a:spcPct val="20000"/>
        </a:spcBef>
        <a:buClr>
          <a:schemeClr val="bg1">
            <a:lumMod val="95000"/>
          </a:schemeClr>
        </a:buClr>
        <a:buSzPct val="70000"/>
        <a:buFont typeface="Arial" pitchFamily="34" charset="0"/>
        <a:buChar char="•"/>
        <a:defRPr sz="2000" kern="1200">
          <a:solidFill>
            <a:schemeClr val="bg1"/>
          </a:solidFill>
          <a:latin typeface="+mn-lt"/>
          <a:ea typeface="+mn-ea"/>
          <a:cs typeface="Segoe U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4.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19600" y="957601"/>
            <a:ext cx="7568824" cy="860425"/>
          </a:xfrm>
        </p:spPr>
        <p:txBody>
          <a:bodyPr/>
          <a:lstStyle/>
          <a:p>
            <a:r>
              <a:rPr lang="en-US" dirty="0" smtClean="0">
                <a:latin typeface="SketchFlow Print" panose="02000000000000000000" pitchFamily="2" charset="0"/>
              </a:rPr>
              <a:t>Computer Application</a:t>
            </a:r>
            <a:endParaRPr lang="en-US" dirty="0">
              <a:latin typeface="SketchFlow Print" panose="02000000000000000000" pitchFamily="2" charset="0"/>
            </a:endParaRPr>
          </a:p>
        </p:txBody>
      </p:sp>
      <p:sp>
        <p:nvSpPr>
          <p:cNvPr id="3" name="Subtitle 2"/>
          <p:cNvSpPr>
            <a:spLocks noGrp="1"/>
          </p:cNvSpPr>
          <p:nvPr>
            <p:ph type="subTitle" idx="1"/>
          </p:nvPr>
        </p:nvSpPr>
        <p:spPr/>
        <p:txBody>
          <a:bodyPr/>
          <a:lstStyle/>
          <a:p>
            <a:r>
              <a:rPr lang="en-US" dirty="0" smtClean="0">
                <a:latin typeface="SketchFlow Print" panose="02000000000000000000" pitchFamily="2" charset="0"/>
              </a:rPr>
              <a:t>Class IX </a:t>
            </a:r>
            <a:endParaRPr lang="en-US" dirty="0">
              <a:latin typeface="SketchFlow Print" panose="02000000000000000000" pitchFamily="2" charset="0"/>
            </a:endParaRPr>
          </a:p>
        </p:txBody>
      </p:sp>
      <p:sp>
        <p:nvSpPr>
          <p:cNvPr id="4" name="TextBox 3"/>
          <p:cNvSpPr txBox="1"/>
          <p:nvPr/>
        </p:nvSpPr>
        <p:spPr>
          <a:xfrm>
            <a:off x="6808068" y="6309320"/>
            <a:ext cx="2362200" cy="228600"/>
          </a:xfrm>
          <a:prstGeom prst="rect">
            <a:avLst/>
          </a:prstGeom>
        </p:spPr>
        <p:txBody>
          <a:bodyPr vert="horz" wrap="square" lIns="91440" tIns="45720" rIns="91440" bIns="45720" rtlCol="0" anchor="ctr">
            <a:noAutofit/>
          </a:bodyPr>
          <a:lstStyle/>
          <a:p>
            <a:pPr>
              <a:spcBef>
                <a:spcPct val="0"/>
              </a:spcBef>
            </a:pPr>
            <a:endParaRPr kumimoji="0" lang="en-US" sz="28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4168" y="1504326"/>
            <a:ext cx="1905000" cy="22383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Wrapper Class</a:t>
            </a:r>
            <a:endParaRPr lang="en-US" dirty="0">
              <a:latin typeface="SketchFlow Print" panose="02000000000000000000" pitchFamily="2" charset="0"/>
            </a:endParaRPr>
          </a:p>
        </p:txBody>
      </p:sp>
      <p:sp>
        <p:nvSpPr>
          <p:cNvPr id="4" name="Text Placeholder 3"/>
          <p:cNvSpPr>
            <a:spLocks noGrp="1"/>
          </p:cNvSpPr>
          <p:nvPr>
            <p:ph type="body" sz="quarter" idx="16"/>
          </p:nvPr>
        </p:nvSpPr>
        <p:spPr>
          <a:xfrm>
            <a:off x="323528" y="792163"/>
            <a:ext cx="8712968" cy="1268685"/>
          </a:xfrm>
        </p:spPr>
        <p:txBody>
          <a:bodyPr>
            <a:normAutofit/>
          </a:bodyPr>
          <a:lstStyle/>
          <a:p>
            <a:r>
              <a:rPr lang="en-IN" dirty="0" smtClean="0">
                <a:latin typeface="SketchFlow Print" panose="02000000000000000000" pitchFamily="2" charset="0"/>
              </a:rPr>
              <a:t>Part of Java standard library </a:t>
            </a:r>
            <a:r>
              <a:rPr lang="en-IN" dirty="0" err="1" smtClean="0">
                <a:latin typeface="SketchFlow Print" panose="02000000000000000000" pitchFamily="2" charset="0"/>
              </a:rPr>
              <a:t>java.lang</a:t>
            </a:r>
            <a:r>
              <a:rPr lang="en-IN" dirty="0" smtClean="0">
                <a:latin typeface="SketchFlow Print" panose="02000000000000000000" pitchFamily="2" charset="0"/>
              </a:rPr>
              <a:t> and convert predefined data types in to object or class variable.</a:t>
            </a:r>
          </a:p>
          <a:p>
            <a:r>
              <a:rPr lang="en-IN" dirty="0" smtClean="0">
                <a:latin typeface="SketchFlow Print" panose="02000000000000000000" pitchFamily="2" charset="0"/>
              </a:rPr>
              <a:t>Easy to convert </a:t>
            </a:r>
            <a:r>
              <a:rPr lang="en-IN" dirty="0" err="1" smtClean="0">
                <a:latin typeface="SketchFlow Print" panose="02000000000000000000" pitchFamily="2" charset="0"/>
              </a:rPr>
              <a:t>datatype</a:t>
            </a:r>
            <a:r>
              <a:rPr lang="en-IN" dirty="0" smtClean="0">
                <a:latin typeface="SketchFlow Print" panose="02000000000000000000" pitchFamily="2" charset="0"/>
              </a:rPr>
              <a:t>(</a:t>
            </a:r>
            <a:r>
              <a:rPr lang="en-IN" dirty="0" err="1" smtClean="0">
                <a:latin typeface="SketchFlow Print" panose="02000000000000000000" pitchFamily="2" charset="0"/>
              </a:rPr>
              <a:t>e.g</a:t>
            </a:r>
            <a:r>
              <a:rPr lang="en-IN" dirty="0" smtClean="0">
                <a:latin typeface="SketchFlow Print" panose="02000000000000000000" pitchFamily="2" charset="0"/>
              </a:rPr>
              <a:t> string to number and number to string)</a:t>
            </a:r>
            <a:endParaRPr lang="en-US" dirty="0">
              <a:latin typeface="SketchFlow Print" panose="02000000000000000000" pitchFamily="2" charset="0"/>
            </a:endParaRPr>
          </a:p>
          <a:p>
            <a:endParaRPr lang="en-IN" dirty="0"/>
          </a:p>
        </p:txBody>
      </p:sp>
      <p:sp>
        <p:nvSpPr>
          <p:cNvPr id="5" name="Text Placeholder 3"/>
          <p:cNvSpPr>
            <a:spLocks noGrp="1"/>
          </p:cNvSpPr>
          <p:nvPr>
            <p:ph type="body" sz="quarter" idx="16"/>
          </p:nvPr>
        </p:nvSpPr>
        <p:spPr>
          <a:xfrm>
            <a:off x="323528" y="2348880"/>
            <a:ext cx="3096344" cy="3240360"/>
          </a:xfrm>
        </p:spPr>
        <p:txBody>
          <a:bodyPr>
            <a:normAutofit lnSpcReduction="10000"/>
          </a:bodyPr>
          <a:lstStyle/>
          <a:p>
            <a:r>
              <a:rPr lang="en-IN" dirty="0" smtClean="0">
                <a:latin typeface="SketchFlow Print" panose="02000000000000000000" pitchFamily="2" charset="0"/>
              </a:rPr>
              <a:t>Predefined Data Types</a:t>
            </a:r>
          </a:p>
          <a:p>
            <a:r>
              <a:rPr lang="en-IN" dirty="0">
                <a:latin typeface="SketchFlow Print" panose="02000000000000000000" pitchFamily="2" charset="0"/>
              </a:rPr>
              <a:t>	</a:t>
            </a:r>
            <a:r>
              <a:rPr lang="en-IN" dirty="0" err="1" smtClean="0">
                <a:latin typeface="SketchFlow Print" panose="02000000000000000000" pitchFamily="2" charset="0"/>
              </a:rPr>
              <a:t>boolean</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char</a:t>
            </a:r>
          </a:p>
          <a:p>
            <a:r>
              <a:rPr lang="en-IN" dirty="0">
                <a:latin typeface="SketchFlow Print" panose="02000000000000000000" pitchFamily="2" charset="0"/>
              </a:rPr>
              <a:t>	</a:t>
            </a:r>
            <a:r>
              <a:rPr lang="en-IN" dirty="0" smtClean="0">
                <a:latin typeface="SketchFlow Print" panose="02000000000000000000" pitchFamily="2" charset="0"/>
              </a:rPr>
              <a:t>byte</a:t>
            </a:r>
          </a:p>
          <a:p>
            <a:r>
              <a:rPr lang="en-IN" dirty="0">
                <a:latin typeface="SketchFlow Print" panose="02000000000000000000" pitchFamily="2" charset="0"/>
              </a:rPr>
              <a:t>	</a:t>
            </a:r>
            <a:r>
              <a:rPr lang="en-IN" dirty="0" smtClean="0">
                <a:latin typeface="SketchFlow Print" panose="02000000000000000000" pitchFamily="2" charset="0"/>
              </a:rPr>
              <a:t>short</a:t>
            </a:r>
          </a:p>
          <a:p>
            <a:r>
              <a:rPr lang="en-IN" dirty="0">
                <a:latin typeface="SketchFlow Print" panose="02000000000000000000" pitchFamily="2" charset="0"/>
              </a:rPr>
              <a:t>	</a:t>
            </a:r>
            <a:r>
              <a:rPr lang="en-IN" dirty="0" err="1" smtClean="0">
                <a:latin typeface="SketchFlow Print" panose="02000000000000000000" pitchFamily="2" charset="0"/>
              </a:rPr>
              <a:t>int</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long</a:t>
            </a:r>
          </a:p>
          <a:p>
            <a:r>
              <a:rPr lang="en-IN" dirty="0">
                <a:latin typeface="SketchFlow Print" panose="02000000000000000000" pitchFamily="2" charset="0"/>
              </a:rPr>
              <a:t>	</a:t>
            </a:r>
            <a:r>
              <a:rPr lang="en-IN" dirty="0" smtClean="0">
                <a:latin typeface="SketchFlow Print" panose="02000000000000000000" pitchFamily="2" charset="0"/>
              </a:rPr>
              <a:t>float</a:t>
            </a:r>
          </a:p>
          <a:p>
            <a:r>
              <a:rPr lang="en-IN" dirty="0">
                <a:latin typeface="SketchFlow Print" panose="02000000000000000000" pitchFamily="2" charset="0"/>
              </a:rPr>
              <a:t>	</a:t>
            </a:r>
            <a:r>
              <a:rPr lang="en-IN" dirty="0" smtClean="0">
                <a:latin typeface="SketchFlow Print" panose="02000000000000000000" pitchFamily="2" charset="0"/>
              </a:rPr>
              <a:t>double</a:t>
            </a:r>
          </a:p>
          <a:p>
            <a:r>
              <a:rPr lang="en-IN" dirty="0">
                <a:latin typeface="SketchFlow Print" panose="02000000000000000000" pitchFamily="2" charset="0"/>
              </a:rPr>
              <a:t>	</a:t>
            </a:r>
            <a:r>
              <a:rPr lang="en-IN" dirty="0" smtClean="0">
                <a:latin typeface="SketchFlow Print" panose="02000000000000000000" pitchFamily="2" charset="0"/>
              </a:rPr>
              <a:t>string</a:t>
            </a:r>
            <a:endParaRPr lang="en-US" dirty="0">
              <a:latin typeface="SketchFlow Print" panose="02000000000000000000" pitchFamily="2" charset="0"/>
            </a:endParaRPr>
          </a:p>
          <a:p>
            <a:endParaRPr lang="en-IN" dirty="0"/>
          </a:p>
        </p:txBody>
      </p:sp>
      <p:sp>
        <p:nvSpPr>
          <p:cNvPr id="6" name="Text Placeholder 3"/>
          <p:cNvSpPr>
            <a:spLocks noGrp="1"/>
          </p:cNvSpPr>
          <p:nvPr>
            <p:ph type="body" sz="quarter" idx="16"/>
          </p:nvPr>
        </p:nvSpPr>
        <p:spPr>
          <a:xfrm>
            <a:off x="3635896" y="2348880"/>
            <a:ext cx="3096344" cy="3240360"/>
          </a:xfrm>
        </p:spPr>
        <p:txBody>
          <a:bodyPr>
            <a:normAutofit lnSpcReduction="10000"/>
          </a:bodyPr>
          <a:lstStyle/>
          <a:p>
            <a:r>
              <a:rPr lang="en-IN" dirty="0" smtClean="0">
                <a:latin typeface="SketchFlow Print" panose="02000000000000000000" pitchFamily="2" charset="0"/>
              </a:rPr>
              <a:t>Wrapper Class</a:t>
            </a:r>
          </a:p>
          <a:p>
            <a:r>
              <a:rPr lang="en-IN" dirty="0">
                <a:latin typeface="SketchFlow Print" panose="02000000000000000000" pitchFamily="2" charset="0"/>
              </a:rPr>
              <a:t>	B</a:t>
            </a:r>
            <a:r>
              <a:rPr lang="en-IN" dirty="0" smtClean="0">
                <a:latin typeface="SketchFlow Print" panose="02000000000000000000" pitchFamily="2" charset="0"/>
              </a:rPr>
              <a:t>oolean</a:t>
            </a:r>
          </a:p>
          <a:p>
            <a:r>
              <a:rPr lang="en-IN" dirty="0">
                <a:latin typeface="SketchFlow Print" panose="02000000000000000000" pitchFamily="2" charset="0"/>
              </a:rPr>
              <a:t>	C</a:t>
            </a:r>
            <a:r>
              <a:rPr lang="en-IN" dirty="0" smtClean="0">
                <a:latin typeface="SketchFlow Print" panose="02000000000000000000" pitchFamily="2" charset="0"/>
              </a:rPr>
              <a:t>har</a:t>
            </a:r>
          </a:p>
          <a:p>
            <a:r>
              <a:rPr lang="en-IN" dirty="0">
                <a:latin typeface="SketchFlow Print" panose="02000000000000000000" pitchFamily="2" charset="0"/>
              </a:rPr>
              <a:t>	B</a:t>
            </a:r>
            <a:r>
              <a:rPr lang="en-IN" dirty="0" smtClean="0">
                <a:latin typeface="SketchFlow Print" panose="02000000000000000000" pitchFamily="2" charset="0"/>
              </a:rPr>
              <a:t>yte</a:t>
            </a:r>
          </a:p>
          <a:p>
            <a:r>
              <a:rPr lang="en-IN" dirty="0">
                <a:latin typeface="SketchFlow Print" panose="02000000000000000000" pitchFamily="2" charset="0"/>
              </a:rPr>
              <a:t>	S</a:t>
            </a:r>
            <a:r>
              <a:rPr lang="en-IN" dirty="0" smtClean="0">
                <a:latin typeface="SketchFlow Print" panose="02000000000000000000" pitchFamily="2" charset="0"/>
              </a:rPr>
              <a:t>hort</a:t>
            </a:r>
          </a:p>
          <a:p>
            <a:r>
              <a:rPr lang="en-IN" dirty="0">
                <a:latin typeface="SketchFlow Print" panose="02000000000000000000" pitchFamily="2" charset="0"/>
              </a:rPr>
              <a:t>	</a:t>
            </a:r>
            <a:r>
              <a:rPr lang="en-IN" dirty="0" err="1">
                <a:latin typeface="SketchFlow Print" panose="02000000000000000000" pitchFamily="2" charset="0"/>
              </a:rPr>
              <a:t>I</a:t>
            </a:r>
            <a:r>
              <a:rPr lang="en-IN" dirty="0" err="1" smtClean="0">
                <a:latin typeface="SketchFlow Print" panose="02000000000000000000" pitchFamily="2" charset="0"/>
              </a:rPr>
              <a:t>nt</a:t>
            </a:r>
            <a:endParaRPr lang="en-IN" dirty="0" smtClean="0">
              <a:latin typeface="SketchFlow Print" panose="02000000000000000000" pitchFamily="2" charset="0"/>
            </a:endParaRPr>
          </a:p>
          <a:p>
            <a:r>
              <a:rPr lang="en-IN" dirty="0">
                <a:latin typeface="SketchFlow Print" panose="02000000000000000000" pitchFamily="2" charset="0"/>
              </a:rPr>
              <a:t>	L</a:t>
            </a:r>
            <a:r>
              <a:rPr lang="en-IN" dirty="0" smtClean="0">
                <a:latin typeface="SketchFlow Print" panose="02000000000000000000" pitchFamily="2" charset="0"/>
              </a:rPr>
              <a:t>ong</a:t>
            </a:r>
          </a:p>
          <a:p>
            <a:r>
              <a:rPr lang="en-IN" dirty="0">
                <a:latin typeface="SketchFlow Print" panose="02000000000000000000" pitchFamily="2" charset="0"/>
              </a:rPr>
              <a:t>	F</a:t>
            </a:r>
            <a:r>
              <a:rPr lang="en-IN" dirty="0" smtClean="0">
                <a:latin typeface="SketchFlow Print" panose="02000000000000000000" pitchFamily="2" charset="0"/>
              </a:rPr>
              <a:t>loat</a:t>
            </a:r>
          </a:p>
          <a:p>
            <a:r>
              <a:rPr lang="en-IN" dirty="0">
                <a:latin typeface="SketchFlow Print" panose="02000000000000000000" pitchFamily="2" charset="0"/>
              </a:rPr>
              <a:t>	</a:t>
            </a:r>
            <a:r>
              <a:rPr lang="en-IN" dirty="0" smtClean="0">
                <a:latin typeface="SketchFlow Print" panose="02000000000000000000" pitchFamily="2" charset="0"/>
              </a:rPr>
              <a:t>Double</a:t>
            </a:r>
          </a:p>
          <a:p>
            <a:r>
              <a:rPr lang="en-IN" dirty="0">
                <a:latin typeface="SketchFlow Print" panose="02000000000000000000" pitchFamily="2" charset="0"/>
              </a:rPr>
              <a:t>	</a:t>
            </a:r>
            <a:r>
              <a:rPr lang="en-IN" dirty="0" smtClean="0">
                <a:latin typeface="SketchFlow Print" panose="02000000000000000000" pitchFamily="2" charset="0"/>
              </a:rPr>
              <a:t>String</a:t>
            </a:r>
            <a:endParaRPr lang="en-US" dirty="0">
              <a:latin typeface="SketchFlow Print" panose="02000000000000000000" pitchFamily="2" charset="0"/>
            </a:endParaRPr>
          </a:p>
          <a:p>
            <a:endParaRPr lang="en-IN" dirty="0"/>
          </a:p>
        </p:txBody>
      </p:sp>
    </p:spTree>
    <p:extLst>
      <p:ext uri="{BB962C8B-B14F-4D97-AF65-F5344CB8AC3E}">
        <p14:creationId xmlns:p14="http://schemas.microsoft.com/office/powerpoint/2010/main" val="2428474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Wrapper Class(</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4" name="Text Placeholder 3"/>
          <p:cNvSpPr>
            <a:spLocks noGrp="1"/>
          </p:cNvSpPr>
          <p:nvPr>
            <p:ph type="body" sz="quarter" idx="16"/>
          </p:nvPr>
        </p:nvSpPr>
        <p:spPr>
          <a:xfrm>
            <a:off x="323528" y="792163"/>
            <a:ext cx="8712968" cy="1913373"/>
          </a:xfrm>
        </p:spPr>
        <p:txBody>
          <a:bodyPr>
            <a:normAutofit fontScale="77500" lnSpcReduction="20000"/>
          </a:bodyPr>
          <a:lstStyle/>
          <a:p>
            <a:r>
              <a:rPr lang="en-IN" dirty="0" smtClean="0">
                <a:latin typeface="SketchFlow Print" panose="02000000000000000000" pitchFamily="2" charset="0"/>
              </a:rPr>
              <a:t>Three ways to work with Character data</a:t>
            </a:r>
          </a:p>
          <a:p>
            <a:r>
              <a:rPr lang="en-IN" dirty="0" smtClean="0">
                <a:latin typeface="SketchFlow Print" panose="02000000000000000000" pitchFamily="2" charset="0"/>
              </a:rPr>
              <a:t>Character</a:t>
            </a:r>
          </a:p>
          <a:p>
            <a:r>
              <a:rPr lang="en-IN" dirty="0" smtClean="0">
                <a:latin typeface="SketchFlow Print" panose="02000000000000000000" pitchFamily="2" charset="0"/>
              </a:rPr>
              <a:t>	It will hold single </a:t>
            </a:r>
            <a:r>
              <a:rPr lang="en-IN" dirty="0" err="1" smtClean="0">
                <a:latin typeface="SketchFlow Print" panose="02000000000000000000" pitchFamily="2" charset="0"/>
              </a:rPr>
              <a:t>character,value</a:t>
            </a:r>
            <a:r>
              <a:rPr lang="en-IN" dirty="0" smtClean="0">
                <a:latin typeface="SketchFlow Print" panose="02000000000000000000" pitchFamily="2" charset="0"/>
              </a:rPr>
              <a:t> enclosed in single quotes</a:t>
            </a:r>
          </a:p>
          <a:p>
            <a:r>
              <a:rPr lang="en-IN" dirty="0" smtClean="0">
                <a:latin typeface="SketchFlow Print" panose="02000000000000000000" pitchFamily="2" charset="0"/>
              </a:rPr>
              <a:t>String</a:t>
            </a:r>
          </a:p>
          <a:p>
            <a:r>
              <a:rPr lang="en-IN" dirty="0">
                <a:latin typeface="SketchFlow Print" panose="02000000000000000000" pitchFamily="2" charset="0"/>
              </a:rPr>
              <a:t>	</a:t>
            </a:r>
            <a:r>
              <a:rPr lang="en-IN" dirty="0" smtClean="0">
                <a:latin typeface="SketchFlow Print" panose="02000000000000000000" pitchFamily="2" charset="0"/>
              </a:rPr>
              <a:t>it is immutable and size cannot be modified and value enclosed in double quotes</a:t>
            </a:r>
          </a:p>
          <a:p>
            <a:r>
              <a:rPr lang="en-IN" dirty="0">
                <a:latin typeface="SketchFlow Print" panose="02000000000000000000" pitchFamily="2" charset="0"/>
              </a:rPr>
              <a:t>	</a:t>
            </a:r>
            <a:r>
              <a:rPr lang="en-IN" dirty="0" smtClean="0">
                <a:latin typeface="SketchFlow Print" panose="02000000000000000000" pitchFamily="2" charset="0"/>
              </a:rPr>
              <a:t>Any change in string will create a new copy and will be attached to the string</a:t>
            </a:r>
          </a:p>
          <a:p>
            <a:r>
              <a:rPr lang="en-IN" dirty="0" smtClean="0">
                <a:latin typeface="SketchFlow Print" panose="02000000000000000000" pitchFamily="2" charset="0"/>
              </a:rPr>
              <a:t>StringBuffer</a:t>
            </a:r>
          </a:p>
          <a:p>
            <a:r>
              <a:rPr lang="en-IN" dirty="0">
                <a:latin typeface="SketchFlow Print" panose="02000000000000000000" pitchFamily="2" charset="0"/>
              </a:rPr>
              <a:t>	</a:t>
            </a:r>
            <a:r>
              <a:rPr lang="en-IN" dirty="0" smtClean="0">
                <a:latin typeface="SketchFlow Print" panose="02000000000000000000" pitchFamily="2" charset="0"/>
              </a:rPr>
              <a:t>it is mutable and size can be modified</a:t>
            </a:r>
            <a:endParaRPr lang="en-US" dirty="0">
              <a:latin typeface="SketchFlow Print" panose="02000000000000000000" pitchFamily="2" charset="0"/>
            </a:endParaRPr>
          </a:p>
          <a:p>
            <a:endParaRPr lang="en-IN" dirty="0"/>
          </a:p>
        </p:txBody>
      </p:sp>
      <p:sp>
        <p:nvSpPr>
          <p:cNvPr id="5" name="Text Placeholder 3"/>
          <p:cNvSpPr>
            <a:spLocks noGrp="1"/>
          </p:cNvSpPr>
          <p:nvPr>
            <p:ph type="body" sz="quarter" idx="16"/>
          </p:nvPr>
        </p:nvSpPr>
        <p:spPr>
          <a:xfrm>
            <a:off x="323528" y="2780928"/>
            <a:ext cx="3096344" cy="3240360"/>
          </a:xfrm>
        </p:spPr>
        <p:txBody>
          <a:bodyPr>
            <a:normAutofit/>
          </a:bodyPr>
          <a:lstStyle/>
          <a:p>
            <a:r>
              <a:rPr lang="en-IN" sz="1600" dirty="0" smtClean="0">
                <a:latin typeface="SketchFlow Print" panose="02000000000000000000" pitchFamily="2" charset="0"/>
              </a:rPr>
              <a:t>Predefined Data Types</a:t>
            </a:r>
          </a:p>
          <a:p>
            <a:r>
              <a:rPr lang="en-IN" sz="1600" dirty="0">
                <a:latin typeface="SketchFlow Print" panose="02000000000000000000" pitchFamily="2" charset="0"/>
              </a:rPr>
              <a:t>	</a:t>
            </a:r>
            <a:r>
              <a:rPr lang="en-IN" sz="1600" dirty="0" err="1" smtClean="0">
                <a:latin typeface="SketchFlow Print" panose="02000000000000000000" pitchFamily="2" charset="0"/>
              </a:rPr>
              <a:t>boolean</a:t>
            </a:r>
            <a:endParaRPr lang="en-IN" sz="1600" dirty="0" smtClean="0">
              <a:latin typeface="SketchFlow Print" panose="02000000000000000000" pitchFamily="2" charset="0"/>
            </a:endParaRPr>
          </a:p>
          <a:p>
            <a:r>
              <a:rPr lang="en-IN" sz="1600" dirty="0">
                <a:latin typeface="SketchFlow Print" panose="02000000000000000000" pitchFamily="2" charset="0"/>
              </a:rPr>
              <a:t>	</a:t>
            </a:r>
            <a:r>
              <a:rPr lang="en-IN" sz="1600" dirty="0" smtClean="0">
                <a:latin typeface="SketchFlow Print" panose="02000000000000000000" pitchFamily="2" charset="0"/>
              </a:rPr>
              <a:t>char</a:t>
            </a:r>
          </a:p>
          <a:p>
            <a:r>
              <a:rPr lang="en-IN" sz="1600" dirty="0">
                <a:latin typeface="SketchFlow Print" panose="02000000000000000000" pitchFamily="2" charset="0"/>
              </a:rPr>
              <a:t>	</a:t>
            </a:r>
            <a:r>
              <a:rPr lang="en-IN" sz="1600" dirty="0" smtClean="0">
                <a:latin typeface="SketchFlow Print" panose="02000000000000000000" pitchFamily="2" charset="0"/>
              </a:rPr>
              <a:t>byte</a:t>
            </a:r>
          </a:p>
          <a:p>
            <a:r>
              <a:rPr lang="en-IN" sz="1600" dirty="0">
                <a:latin typeface="SketchFlow Print" panose="02000000000000000000" pitchFamily="2" charset="0"/>
              </a:rPr>
              <a:t>	</a:t>
            </a:r>
            <a:r>
              <a:rPr lang="en-IN" sz="1600" dirty="0" smtClean="0">
                <a:latin typeface="SketchFlow Print" panose="02000000000000000000" pitchFamily="2" charset="0"/>
              </a:rPr>
              <a:t>short</a:t>
            </a:r>
          </a:p>
          <a:p>
            <a:r>
              <a:rPr lang="en-IN" sz="1600" dirty="0">
                <a:latin typeface="SketchFlow Print" panose="02000000000000000000" pitchFamily="2" charset="0"/>
              </a:rPr>
              <a:t>	</a:t>
            </a:r>
            <a:r>
              <a:rPr lang="en-IN" sz="1600" dirty="0" err="1" smtClean="0">
                <a:latin typeface="SketchFlow Print" panose="02000000000000000000" pitchFamily="2" charset="0"/>
              </a:rPr>
              <a:t>int</a:t>
            </a:r>
            <a:endParaRPr lang="en-IN" sz="1600" dirty="0" smtClean="0">
              <a:latin typeface="SketchFlow Print" panose="02000000000000000000" pitchFamily="2" charset="0"/>
            </a:endParaRPr>
          </a:p>
          <a:p>
            <a:r>
              <a:rPr lang="en-IN" sz="1600" dirty="0">
                <a:latin typeface="SketchFlow Print" panose="02000000000000000000" pitchFamily="2" charset="0"/>
              </a:rPr>
              <a:t>	</a:t>
            </a:r>
            <a:r>
              <a:rPr lang="en-IN" sz="1600" dirty="0" smtClean="0">
                <a:latin typeface="SketchFlow Print" panose="02000000000000000000" pitchFamily="2" charset="0"/>
              </a:rPr>
              <a:t>long</a:t>
            </a:r>
          </a:p>
          <a:p>
            <a:r>
              <a:rPr lang="en-IN" sz="1600" dirty="0">
                <a:latin typeface="SketchFlow Print" panose="02000000000000000000" pitchFamily="2" charset="0"/>
              </a:rPr>
              <a:t>	</a:t>
            </a:r>
            <a:r>
              <a:rPr lang="en-IN" sz="1600" dirty="0" smtClean="0">
                <a:latin typeface="SketchFlow Print" panose="02000000000000000000" pitchFamily="2" charset="0"/>
              </a:rPr>
              <a:t>float</a:t>
            </a:r>
          </a:p>
          <a:p>
            <a:r>
              <a:rPr lang="en-IN" sz="1600" dirty="0">
                <a:latin typeface="SketchFlow Print" panose="02000000000000000000" pitchFamily="2" charset="0"/>
              </a:rPr>
              <a:t>	</a:t>
            </a:r>
            <a:r>
              <a:rPr lang="en-IN" sz="1600" dirty="0" smtClean="0">
                <a:latin typeface="SketchFlow Print" panose="02000000000000000000" pitchFamily="2" charset="0"/>
              </a:rPr>
              <a:t>double</a:t>
            </a:r>
          </a:p>
          <a:p>
            <a:r>
              <a:rPr lang="en-IN" sz="1600" dirty="0">
                <a:latin typeface="SketchFlow Print" panose="02000000000000000000" pitchFamily="2" charset="0"/>
              </a:rPr>
              <a:t>	</a:t>
            </a:r>
            <a:r>
              <a:rPr lang="en-IN" sz="1600" dirty="0" smtClean="0">
                <a:latin typeface="SketchFlow Print" panose="02000000000000000000" pitchFamily="2" charset="0"/>
              </a:rPr>
              <a:t>string</a:t>
            </a:r>
            <a:endParaRPr lang="en-US" sz="1600" dirty="0">
              <a:latin typeface="SketchFlow Print" panose="02000000000000000000" pitchFamily="2" charset="0"/>
            </a:endParaRPr>
          </a:p>
          <a:p>
            <a:endParaRPr lang="en-IN" dirty="0"/>
          </a:p>
        </p:txBody>
      </p:sp>
      <p:sp>
        <p:nvSpPr>
          <p:cNvPr id="6" name="Text Placeholder 3"/>
          <p:cNvSpPr>
            <a:spLocks noGrp="1"/>
          </p:cNvSpPr>
          <p:nvPr>
            <p:ph type="body" sz="quarter" idx="16"/>
          </p:nvPr>
        </p:nvSpPr>
        <p:spPr>
          <a:xfrm>
            <a:off x="3707904" y="2705536"/>
            <a:ext cx="3096344" cy="3240360"/>
          </a:xfrm>
        </p:spPr>
        <p:txBody>
          <a:bodyPr>
            <a:normAutofit/>
          </a:bodyPr>
          <a:lstStyle/>
          <a:p>
            <a:r>
              <a:rPr lang="en-IN" sz="1600" dirty="0" smtClean="0">
                <a:latin typeface="SketchFlow Print" panose="02000000000000000000" pitchFamily="2" charset="0"/>
              </a:rPr>
              <a:t>Wrapper Class</a:t>
            </a:r>
          </a:p>
          <a:p>
            <a:r>
              <a:rPr lang="en-IN" sz="1600" dirty="0">
                <a:latin typeface="SketchFlow Print" panose="02000000000000000000" pitchFamily="2" charset="0"/>
              </a:rPr>
              <a:t>	B</a:t>
            </a:r>
            <a:r>
              <a:rPr lang="en-IN" sz="1600" dirty="0" smtClean="0">
                <a:latin typeface="SketchFlow Print" panose="02000000000000000000" pitchFamily="2" charset="0"/>
              </a:rPr>
              <a:t>oolean</a:t>
            </a:r>
          </a:p>
          <a:p>
            <a:r>
              <a:rPr lang="en-IN" sz="1600" dirty="0">
                <a:latin typeface="SketchFlow Print" panose="02000000000000000000" pitchFamily="2" charset="0"/>
              </a:rPr>
              <a:t>	C</a:t>
            </a:r>
            <a:r>
              <a:rPr lang="en-IN" sz="1600" dirty="0" smtClean="0">
                <a:latin typeface="SketchFlow Print" panose="02000000000000000000" pitchFamily="2" charset="0"/>
              </a:rPr>
              <a:t>har</a:t>
            </a:r>
          </a:p>
          <a:p>
            <a:r>
              <a:rPr lang="en-IN" sz="1600" dirty="0">
                <a:latin typeface="SketchFlow Print" panose="02000000000000000000" pitchFamily="2" charset="0"/>
              </a:rPr>
              <a:t>	B</a:t>
            </a:r>
            <a:r>
              <a:rPr lang="en-IN" sz="1600" dirty="0" smtClean="0">
                <a:latin typeface="SketchFlow Print" panose="02000000000000000000" pitchFamily="2" charset="0"/>
              </a:rPr>
              <a:t>yte</a:t>
            </a:r>
          </a:p>
          <a:p>
            <a:r>
              <a:rPr lang="en-IN" sz="1600" dirty="0">
                <a:latin typeface="SketchFlow Print" panose="02000000000000000000" pitchFamily="2" charset="0"/>
              </a:rPr>
              <a:t>	S</a:t>
            </a:r>
            <a:r>
              <a:rPr lang="en-IN" sz="1600" dirty="0" smtClean="0">
                <a:latin typeface="SketchFlow Print" panose="02000000000000000000" pitchFamily="2" charset="0"/>
              </a:rPr>
              <a:t>hort</a:t>
            </a:r>
          </a:p>
          <a:p>
            <a:r>
              <a:rPr lang="en-IN" sz="1600" dirty="0">
                <a:latin typeface="SketchFlow Print" panose="02000000000000000000" pitchFamily="2" charset="0"/>
              </a:rPr>
              <a:t>	</a:t>
            </a:r>
            <a:r>
              <a:rPr lang="en-IN" sz="1600" dirty="0" err="1">
                <a:latin typeface="SketchFlow Print" panose="02000000000000000000" pitchFamily="2" charset="0"/>
              </a:rPr>
              <a:t>I</a:t>
            </a:r>
            <a:r>
              <a:rPr lang="en-IN" sz="1600" dirty="0" err="1" smtClean="0">
                <a:latin typeface="SketchFlow Print" panose="02000000000000000000" pitchFamily="2" charset="0"/>
              </a:rPr>
              <a:t>nt</a:t>
            </a:r>
            <a:endParaRPr lang="en-IN" sz="1600" dirty="0" smtClean="0">
              <a:latin typeface="SketchFlow Print" panose="02000000000000000000" pitchFamily="2" charset="0"/>
            </a:endParaRPr>
          </a:p>
          <a:p>
            <a:r>
              <a:rPr lang="en-IN" sz="1600" dirty="0">
                <a:latin typeface="SketchFlow Print" panose="02000000000000000000" pitchFamily="2" charset="0"/>
              </a:rPr>
              <a:t>	L</a:t>
            </a:r>
            <a:r>
              <a:rPr lang="en-IN" sz="1600" dirty="0" smtClean="0">
                <a:latin typeface="SketchFlow Print" panose="02000000000000000000" pitchFamily="2" charset="0"/>
              </a:rPr>
              <a:t>ong</a:t>
            </a:r>
          </a:p>
          <a:p>
            <a:r>
              <a:rPr lang="en-IN" sz="1600" dirty="0">
                <a:latin typeface="SketchFlow Print" panose="02000000000000000000" pitchFamily="2" charset="0"/>
              </a:rPr>
              <a:t>	F</a:t>
            </a:r>
            <a:r>
              <a:rPr lang="en-IN" sz="1600" dirty="0" smtClean="0">
                <a:latin typeface="SketchFlow Print" panose="02000000000000000000" pitchFamily="2" charset="0"/>
              </a:rPr>
              <a:t>loat</a:t>
            </a:r>
          </a:p>
          <a:p>
            <a:r>
              <a:rPr lang="en-IN" sz="1600" dirty="0">
                <a:latin typeface="SketchFlow Print" panose="02000000000000000000" pitchFamily="2" charset="0"/>
              </a:rPr>
              <a:t>	</a:t>
            </a:r>
            <a:r>
              <a:rPr lang="en-IN" sz="1600" dirty="0" smtClean="0">
                <a:latin typeface="SketchFlow Print" panose="02000000000000000000" pitchFamily="2" charset="0"/>
              </a:rPr>
              <a:t>Double</a:t>
            </a:r>
          </a:p>
          <a:p>
            <a:r>
              <a:rPr lang="en-IN" sz="1600" dirty="0">
                <a:latin typeface="SketchFlow Print" panose="02000000000000000000" pitchFamily="2" charset="0"/>
              </a:rPr>
              <a:t>	</a:t>
            </a:r>
            <a:r>
              <a:rPr lang="en-IN" sz="1600" dirty="0" smtClean="0">
                <a:latin typeface="SketchFlow Print" panose="02000000000000000000" pitchFamily="2" charset="0"/>
              </a:rPr>
              <a:t>String</a:t>
            </a:r>
            <a:endParaRPr lang="en-US" sz="1600" dirty="0">
              <a:latin typeface="SketchFlow Print" panose="02000000000000000000" pitchFamily="2" charset="0"/>
            </a:endParaRPr>
          </a:p>
          <a:p>
            <a:endParaRPr lang="en-IN" dirty="0"/>
          </a:p>
        </p:txBody>
      </p:sp>
    </p:spTree>
    <p:extLst>
      <p:ext uri="{BB962C8B-B14F-4D97-AF65-F5344CB8AC3E}">
        <p14:creationId xmlns:p14="http://schemas.microsoft.com/office/powerpoint/2010/main" val="1204929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179512" y="114145"/>
            <a:ext cx="8229600" cy="639763"/>
          </a:xfrm>
        </p:spPr>
        <p:txBody>
          <a:bodyPr/>
          <a:lstStyle/>
          <a:p>
            <a:r>
              <a:rPr lang="en-US" dirty="0" smtClean="0">
                <a:latin typeface="SketchFlow Print" panose="02000000000000000000" pitchFamily="2" charset="0"/>
              </a:rPr>
              <a:t>Wrapper Class(</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22" name="Text Placeholder 5"/>
          <p:cNvSpPr>
            <a:spLocks noGrp="1"/>
          </p:cNvSpPr>
          <p:nvPr>
            <p:ph type="body" sz="quarter" idx="16"/>
          </p:nvPr>
        </p:nvSpPr>
        <p:spPr>
          <a:xfrm>
            <a:off x="366787" y="1086024"/>
            <a:ext cx="4104456" cy="1034585"/>
          </a:xfrm>
        </p:spPr>
        <p:txBody>
          <a:bodyPr>
            <a:normAutofit/>
          </a:bodyPr>
          <a:lstStyle/>
          <a:p>
            <a:r>
              <a:rPr lang="en-IN" dirty="0" err="1" smtClean="0">
                <a:latin typeface="SketchFlow Print" panose="02000000000000000000" pitchFamily="2" charset="0"/>
              </a:rPr>
              <a:t>e.g</a:t>
            </a:r>
            <a:r>
              <a:rPr lang="en-IN" dirty="0" smtClean="0">
                <a:latin typeface="SketchFlow Print" panose="02000000000000000000" pitchFamily="2" charset="0"/>
              </a:rPr>
              <a:t> for String:</a:t>
            </a:r>
          </a:p>
          <a:p>
            <a:r>
              <a:rPr lang="en-IN" dirty="0" smtClean="0">
                <a:latin typeface="SketchFlow Print" panose="02000000000000000000" pitchFamily="2" charset="0"/>
              </a:rPr>
              <a:t>String a =“</a:t>
            </a:r>
            <a:r>
              <a:rPr lang="en-IN" dirty="0" err="1" smtClean="0">
                <a:latin typeface="SketchFlow Print" panose="02000000000000000000" pitchFamily="2" charset="0"/>
              </a:rPr>
              <a:t>abcd</a:t>
            </a:r>
            <a:r>
              <a:rPr lang="en-IN" dirty="0" smtClean="0">
                <a:latin typeface="SketchFlow Print" panose="02000000000000000000" pitchFamily="2" charset="0"/>
              </a:rPr>
              <a:t> 123”;</a:t>
            </a:r>
          </a:p>
          <a:p>
            <a:r>
              <a:rPr lang="en-IN" dirty="0" smtClean="0">
                <a:latin typeface="SketchFlow Print" panose="02000000000000000000" pitchFamily="2" charset="0"/>
              </a:rPr>
              <a:t>String a = new String(“</a:t>
            </a:r>
            <a:r>
              <a:rPr lang="en-IN" dirty="0" err="1" smtClean="0">
                <a:latin typeface="SketchFlow Print" panose="02000000000000000000" pitchFamily="2" charset="0"/>
              </a:rPr>
              <a:t>abc</a:t>
            </a:r>
            <a:r>
              <a:rPr lang="en-IN" dirty="0" smtClean="0">
                <a:latin typeface="SketchFlow Print" panose="02000000000000000000" pitchFamily="2" charset="0"/>
              </a:rPr>
              <a:t>”);</a:t>
            </a:r>
          </a:p>
        </p:txBody>
      </p:sp>
      <p:sp>
        <p:nvSpPr>
          <p:cNvPr id="14" name="Text Placeholder 3"/>
          <p:cNvSpPr>
            <a:spLocks noGrp="1"/>
          </p:cNvSpPr>
          <p:nvPr>
            <p:ph type="body" sz="quarter" idx="16"/>
          </p:nvPr>
        </p:nvSpPr>
        <p:spPr>
          <a:xfrm>
            <a:off x="395536" y="2276872"/>
            <a:ext cx="6048672" cy="2952328"/>
          </a:xfrm>
        </p:spPr>
        <p:txBody>
          <a:bodyPr>
            <a:normAutofit/>
          </a:bodyPr>
          <a:lstStyle/>
          <a:p>
            <a:r>
              <a:rPr lang="en-IN" dirty="0" err="1">
                <a:latin typeface="SketchFlow Print" panose="02000000000000000000" pitchFamily="2" charset="0"/>
              </a:rPr>
              <a:t>e.g</a:t>
            </a:r>
            <a:r>
              <a:rPr lang="en-IN" dirty="0">
                <a:latin typeface="SketchFlow Print" panose="02000000000000000000" pitchFamily="2" charset="0"/>
              </a:rPr>
              <a:t> for </a:t>
            </a:r>
            <a:r>
              <a:rPr lang="en-IN" dirty="0" smtClean="0">
                <a:latin typeface="SketchFlow Print" panose="02000000000000000000" pitchFamily="2" charset="0"/>
              </a:rPr>
              <a:t>StringBuffer:</a:t>
            </a:r>
            <a:endParaRPr lang="en-IN" dirty="0">
              <a:latin typeface="SketchFlow Print" panose="02000000000000000000" pitchFamily="2" charset="0"/>
            </a:endParaRPr>
          </a:p>
          <a:p>
            <a:r>
              <a:rPr lang="en-IN" dirty="0" smtClean="0">
                <a:latin typeface="SketchFlow Print" panose="02000000000000000000" pitchFamily="2" charset="0"/>
              </a:rPr>
              <a:t>StringBuffer </a:t>
            </a:r>
            <a:r>
              <a:rPr lang="en-IN" dirty="0" err="1" smtClean="0">
                <a:latin typeface="SketchFlow Print" panose="02000000000000000000" pitchFamily="2" charset="0"/>
              </a:rPr>
              <a:t>str</a:t>
            </a:r>
            <a:r>
              <a:rPr lang="en-IN" dirty="0" smtClean="0">
                <a:latin typeface="SketchFlow Print" panose="02000000000000000000" pitchFamily="2" charset="0"/>
              </a:rPr>
              <a:t> = new StringBuffer(“hello”);</a:t>
            </a:r>
          </a:p>
          <a:p>
            <a:endParaRPr lang="en-IN" dirty="0">
              <a:latin typeface="SketchFlow Print" panose="02000000000000000000" pitchFamily="2" charset="0"/>
            </a:endParaRPr>
          </a:p>
          <a:p>
            <a:r>
              <a:rPr lang="en-IN" dirty="0" smtClean="0">
                <a:latin typeface="SketchFlow Print" panose="02000000000000000000" pitchFamily="2" charset="0"/>
              </a:rPr>
              <a:t>StringBuffer s = new StringBuffer();</a:t>
            </a:r>
          </a:p>
          <a:p>
            <a:endParaRPr lang="en-IN" dirty="0" smtClean="0">
              <a:latin typeface="SketchFlow Print" panose="02000000000000000000" pitchFamily="2" charset="0"/>
            </a:endParaRPr>
          </a:p>
          <a:p>
            <a:r>
              <a:rPr lang="en-IN" dirty="0" err="1" smtClean="0">
                <a:latin typeface="SketchFlow Print" panose="02000000000000000000" pitchFamily="2" charset="0"/>
              </a:rPr>
              <a:t>Int</a:t>
            </a:r>
            <a:r>
              <a:rPr lang="en-IN" dirty="0" smtClean="0">
                <a:latin typeface="SketchFlow Print" panose="02000000000000000000" pitchFamily="2" charset="0"/>
              </a:rPr>
              <a:t> a=15;</a:t>
            </a:r>
          </a:p>
          <a:p>
            <a:r>
              <a:rPr lang="en-IN" dirty="0" err="1" smtClean="0">
                <a:latin typeface="SketchFlow Print" panose="02000000000000000000" pitchFamily="2" charset="0"/>
              </a:rPr>
              <a:t>int</a:t>
            </a:r>
            <a:r>
              <a:rPr lang="en-IN" dirty="0" smtClean="0">
                <a:latin typeface="SketchFlow Print" panose="02000000000000000000" pitchFamily="2" charset="0"/>
              </a:rPr>
              <a:t> k=34;</a:t>
            </a:r>
            <a:endParaRPr lang="en-IN" dirty="0">
              <a:latin typeface="SketchFlow Print" panose="02000000000000000000" pitchFamily="2" charset="0"/>
            </a:endParaRPr>
          </a:p>
          <a:p>
            <a:r>
              <a:rPr lang="en-IN" dirty="0" smtClean="0">
                <a:latin typeface="SketchFlow Print" panose="02000000000000000000" pitchFamily="2" charset="0"/>
              </a:rPr>
              <a:t>StringBuffer </a:t>
            </a:r>
            <a:r>
              <a:rPr lang="en-IN" dirty="0" err="1" smtClean="0">
                <a:latin typeface="SketchFlow Print" panose="02000000000000000000" pitchFamily="2" charset="0"/>
              </a:rPr>
              <a:t>st</a:t>
            </a:r>
            <a:r>
              <a:rPr lang="en-IN" dirty="0" smtClean="0">
                <a:latin typeface="SketchFlow Print" panose="02000000000000000000" pitchFamily="2" charset="0"/>
              </a:rPr>
              <a:t> = new </a:t>
            </a:r>
            <a:r>
              <a:rPr lang="en-IN" dirty="0" err="1" smtClean="0">
                <a:latin typeface="SketchFlow Print" panose="02000000000000000000" pitchFamily="2" charset="0"/>
              </a:rPr>
              <a:t>StringBuffer</a:t>
            </a:r>
            <a:r>
              <a:rPr lang="en-IN" dirty="0" smtClean="0">
                <a:latin typeface="SketchFlow Print" panose="02000000000000000000" pitchFamily="2" charset="0"/>
              </a:rPr>
              <a:t>(k);</a:t>
            </a:r>
          </a:p>
          <a:p>
            <a:endParaRPr lang="en-IN" dirty="0">
              <a:latin typeface="SketchFlow Print" panose="02000000000000000000" pitchFamily="2" charset="0"/>
            </a:endParaRPr>
          </a:p>
          <a:p>
            <a:endParaRPr lang="en-IN" dirty="0"/>
          </a:p>
        </p:txBody>
      </p:sp>
      <p:sp>
        <p:nvSpPr>
          <p:cNvPr id="15" name="Right Arrow 14"/>
          <p:cNvSpPr/>
          <p:nvPr/>
        </p:nvSpPr>
        <p:spPr>
          <a:xfrm>
            <a:off x="4350598" y="1540052"/>
            <a:ext cx="2741682" cy="7368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7092280" y="1615222"/>
            <a:ext cx="1722814" cy="526293"/>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noProof="0" dirty="0" smtClean="0">
                <a:latin typeface="Perpetua" pitchFamily="18" charset="0"/>
                <a:ea typeface="+mj-ea"/>
                <a:cs typeface="+mj-cs"/>
              </a:rPr>
              <a:t>optional</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17" name="Right Arrow 16"/>
          <p:cNvSpPr/>
          <p:nvPr/>
        </p:nvSpPr>
        <p:spPr>
          <a:xfrm>
            <a:off x="5940152" y="2326958"/>
            <a:ext cx="1152128" cy="29022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p:cNvSpPr txBox="1"/>
          <p:nvPr/>
        </p:nvSpPr>
        <p:spPr>
          <a:xfrm>
            <a:off x="7085346" y="3489889"/>
            <a:ext cx="2058654" cy="526293"/>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noProof="0" dirty="0" smtClean="0">
                <a:latin typeface="Perpetua" pitchFamily="18" charset="0"/>
                <a:ea typeface="+mj-ea"/>
                <a:cs typeface="+mj-cs"/>
              </a:rPr>
              <a:t>new is mandatory</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extLst>
      <p:ext uri="{BB962C8B-B14F-4D97-AF65-F5344CB8AC3E}">
        <p14:creationId xmlns:p14="http://schemas.microsoft.com/office/powerpoint/2010/main" val="20252917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animBg="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smtClean="0">
                <a:latin typeface="SketchFlow Print" panose="02000000000000000000" pitchFamily="2" charset="0"/>
              </a:rPr>
              <a:t>Useful wrapper methods</a:t>
            </a:r>
          </a:p>
        </p:txBody>
      </p:sp>
      <p:graphicFrame>
        <p:nvGraphicFramePr>
          <p:cNvPr id="7" name="Table 6"/>
          <p:cNvGraphicFramePr>
            <a:graphicFrameLocks noGrp="1"/>
          </p:cNvGraphicFramePr>
          <p:nvPr>
            <p:extLst>
              <p:ext uri="{D42A27DB-BD31-4B8C-83A1-F6EECF244321}">
                <p14:modId xmlns:p14="http://schemas.microsoft.com/office/powerpoint/2010/main" val="2184706515"/>
              </p:ext>
            </p:extLst>
          </p:nvPr>
        </p:nvGraphicFramePr>
        <p:xfrm>
          <a:off x="251520" y="1397000"/>
          <a:ext cx="8640960" cy="4079240"/>
        </p:xfrm>
        <a:graphic>
          <a:graphicData uri="http://schemas.openxmlformats.org/drawingml/2006/table">
            <a:tbl>
              <a:tblPr firstRow="1" bandRow="1">
                <a:tableStyleId>{5C22544A-7EE6-4342-B048-85BDC9FD1C3A}</a:tableStyleId>
              </a:tblPr>
              <a:tblGrid>
                <a:gridCol w="3603377"/>
                <a:gridCol w="5037583"/>
              </a:tblGrid>
              <a:tr h="370840">
                <a:tc>
                  <a:txBody>
                    <a:bodyPr/>
                    <a:lstStyle/>
                    <a:p>
                      <a:r>
                        <a:rPr lang="en-IN" dirty="0" smtClean="0"/>
                        <a:t>Name</a:t>
                      </a:r>
                      <a:endParaRPr lang="en-IN" dirty="0"/>
                    </a:p>
                  </a:txBody>
                  <a:tcPr/>
                </a:tc>
                <a:tc>
                  <a:txBody>
                    <a:bodyPr/>
                    <a:lstStyle/>
                    <a:p>
                      <a:r>
                        <a:rPr lang="en-IN" dirty="0" smtClean="0"/>
                        <a:t>Description</a:t>
                      </a:r>
                      <a:endParaRPr lang="en-IN" dirty="0"/>
                    </a:p>
                  </a:txBody>
                  <a:tcPr/>
                </a:tc>
              </a:tr>
              <a:tr h="370840">
                <a:tc>
                  <a:txBody>
                    <a:bodyPr/>
                    <a:lstStyle/>
                    <a:p>
                      <a:r>
                        <a:rPr lang="en-IN" dirty="0" smtClean="0"/>
                        <a:t>char</a:t>
                      </a:r>
                      <a:r>
                        <a:rPr lang="en-IN" baseline="0" dirty="0" smtClean="0"/>
                        <a:t> </a:t>
                      </a:r>
                      <a:r>
                        <a:rPr lang="en-IN" baseline="0" dirty="0" err="1" smtClean="0"/>
                        <a:t>charAt</a:t>
                      </a:r>
                      <a:r>
                        <a:rPr lang="en-IN" baseline="0" dirty="0" smtClean="0"/>
                        <a:t>(</a:t>
                      </a:r>
                      <a:r>
                        <a:rPr lang="en-IN" baseline="0" dirty="0" err="1" smtClean="0"/>
                        <a:t>int</a:t>
                      </a:r>
                      <a:r>
                        <a:rPr lang="en-IN" baseline="0" dirty="0" smtClean="0"/>
                        <a:t> index)</a:t>
                      </a:r>
                      <a:endParaRPr lang="en-IN" dirty="0"/>
                    </a:p>
                  </a:txBody>
                  <a:tcPr/>
                </a:tc>
                <a:tc>
                  <a:txBody>
                    <a:bodyPr/>
                    <a:lstStyle/>
                    <a:p>
                      <a:r>
                        <a:rPr lang="en-IN" dirty="0" smtClean="0"/>
                        <a:t>Returns</a:t>
                      </a:r>
                      <a:r>
                        <a:rPr lang="en-IN" baseline="0" dirty="0" smtClean="0"/>
                        <a:t> character at specified index</a:t>
                      </a:r>
                      <a:endParaRPr lang="en-IN" dirty="0"/>
                    </a:p>
                  </a:txBody>
                  <a:tcPr/>
                </a:tc>
              </a:tr>
              <a:tr h="370840">
                <a:tc>
                  <a:txBody>
                    <a:bodyPr/>
                    <a:lstStyle/>
                    <a:p>
                      <a:r>
                        <a:rPr lang="en-IN" dirty="0" err="1" smtClean="0"/>
                        <a:t>int</a:t>
                      </a:r>
                      <a:r>
                        <a:rPr lang="en-IN" baseline="0" dirty="0" smtClean="0"/>
                        <a:t> </a:t>
                      </a:r>
                      <a:r>
                        <a:rPr lang="en-IN" baseline="0" dirty="0" err="1" smtClean="0"/>
                        <a:t>compareTo</a:t>
                      </a:r>
                      <a:r>
                        <a:rPr lang="en-IN" baseline="0" dirty="0" smtClean="0"/>
                        <a:t>(String </a:t>
                      </a:r>
                      <a:r>
                        <a:rPr lang="en-IN" baseline="0" dirty="0" err="1" smtClean="0"/>
                        <a:t>a,String</a:t>
                      </a:r>
                      <a:r>
                        <a:rPr lang="en-IN" baseline="0" dirty="0" smtClean="0"/>
                        <a:t> b)</a:t>
                      </a:r>
                      <a:endParaRPr lang="en-IN" dirty="0"/>
                    </a:p>
                  </a:txBody>
                  <a:tcPr/>
                </a:tc>
                <a:tc>
                  <a:txBody>
                    <a:bodyPr/>
                    <a:lstStyle/>
                    <a:p>
                      <a:r>
                        <a:rPr lang="en-IN" dirty="0" smtClean="0"/>
                        <a:t>Compares two string</a:t>
                      </a:r>
                      <a:endParaRPr lang="en-IN" dirty="0"/>
                    </a:p>
                  </a:txBody>
                  <a:tcPr/>
                </a:tc>
              </a:tr>
              <a:tr h="370840">
                <a:tc>
                  <a:txBody>
                    <a:bodyPr/>
                    <a:lstStyle/>
                    <a:p>
                      <a:r>
                        <a:rPr lang="en-IN" dirty="0" smtClean="0"/>
                        <a:t>String </a:t>
                      </a:r>
                      <a:r>
                        <a:rPr lang="en-IN" dirty="0" err="1" smtClean="0"/>
                        <a:t>concat</a:t>
                      </a:r>
                      <a:r>
                        <a:rPr lang="en-IN" dirty="0" smtClean="0"/>
                        <a:t>(String s)</a:t>
                      </a:r>
                      <a:endParaRPr lang="en-IN" dirty="0"/>
                    </a:p>
                  </a:txBody>
                  <a:tcPr/>
                </a:tc>
                <a:tc>
                  <a:txBody>
                    <a:bodyPr/>
                    <a:lstStyle/>
                    <a:p>
                      <a:r>
                        <a:rPr lang="en-IN" dirty="0" smtClean="0"/>
                        <a:t>Concatenate</a:t>
                      </a:r>
                      <a:r>
                        <a:rPr lang="en-IN" baseline="0" dirty="0" smtClean="0"/>
                        <a:t> to existing string at the end</a:t>
                      </a:r>
                      <a:endParaRPr lang="en-IN" dirty="0"/>
                    </a:p>
                  </a:txBody>
                  <a:tcPr/>
                </a:tc>
              </a:tr>
              <a:tr h="370840">
                <a:tc>
                  <a:txBody>
                    <a:bodyPr/>
                    <a:lstStyle/>
                    <a:p>
                      <a:r>
                        <a:rPr lang="en-IN" dirty="0" smtClean="0"/>
                        <a:t>Str1</a:t>
                      </a:r>
                      <a:r>
                        <a:rPr lang="en-IN" baseline="0" dirty="0" smtClean="0"/>
                        <a:t> + Str2</a:t>
                      </a:r>
                      <a:endParaRPr lang="en-IN" dirty="0"/>
                    </a:p>
                  </a:txBody>
                  <a:tcPr/>
                </a:tc>
                <a:tc>
                  <a:txBody>
                    <a:bodyPr/>
                    <a:lstStyle/>
                    <a:p>
                      <a:r>
                        <a:rPr lang="en-IN" dirty="0" smtClean="0"/>
                        <a:t>Concatenates the string</a:t>
                      </a:r>
                      <a:endParaRPr lang="en-IN" dirty="0"/>
                    </a:p>
                  </a:txBody>
                  <a:tcPr/>
                </a:tc>
              </a:tr>
              <a:tr h="370840">
                <a:tc>
                  <a:txBody>
                    <a:bodyPr/>
                    <a:lstStyle/>
                    <a:p>
                      <a:r>
                        <a:rPr lang="en-IN" dirty="0" smtClean="0"/>
                        <a:t>String trim()</a:t>
                      </a:r>
                      <a:endParaRPr lang="en-IN" dirty="0"/>
                    </a:p>
                  </a:txBody>
                  <a:tcPr/>
                </a:tc>
                <a:tc>
                  <a:txBody>
                    <a:bodyPr/>
                    <a:lstStyle/>
                    <a:p>
                      <a:r>
                        <a:rPr lang="en-IN" dirty="0" smtClean="0"/>
                        <a:t>Removes</a:t>
                      </a:r>
                      <a:r>
                        <a:rPr lang="en-IN" baseline="0" dirty="0" smtClean="0"/>
                        <a:t> whites spaces</a:t>
                      </a:r>
                      <a:endParaRPr lang="en-IN" dirty="0"/>
                    </a:p>
                  </a:txBody>
                  <a:tcPr/>
                </a:tc>
              </a:tr>
              <a:tr h="370840">
                <a:tc>
                  <a:txBody>
                    <a:bodyPr/>
                    <a:lstStyle/>
                    <a:p>
                      <a:r>
                        <a:rPr lang="en-IN" dirty="0" smtClean="0"/>
                        <a:t>String </a:t>
                      </a:r>
                      <a:r>
                        <a:rPr lang="en-IN" dirty="0" err="1" smtClean="0"/>
                        <a:t>toUpperCase</a:t>
                      </a:r>
                      <a:r>
                        <a:rPr lang="en-IN" dirty="0" smtClean="0"/>
                        <a:t>()</a:t>
                      </a:r>
                      <a:endParaRPr lang="en-IN" dirty="0"/>
                    </a:p>
                  </a:txBody>
                  <a:tcPr/>
                </a:tc>
                <a:tc>
                  <a:txBody>
                    <a:bodyPr/>
                    <a:lstStyle/>
                    <a:p>
                      <a:r>
                        <a:rPr lang="en-IN" dirty="0" smtClean="0"/>
                        <a:t>Converts all characters</a:t>
                      </a:r>
                      <a:r>
                        <a:rPr lang="en-IN" baseline="0" dirty="0" smtClean="0"/>
                        <a:t> to </a:t>
                      </a:r>
                      <a:r>
                        <a:rPr lang="en-IN" baseline="0" dirty="0" err="1" smtClean="0"/>
                        <a:t>UpperCase</a:t>
                      </a:r>
                      <a:endParaRPr lang="en-IN" dirty="0"/>
                    </a:p>
                  </a:txBody>
                  <a:tcPr/>
                </a:tc>
              </a:tr>
              <a:tr h="370840">
                <a:tc>
                  <a:txBody>
                    <a:bodyPr/>
                    <a:lstStyle/>
                    <a:p>
                      <a:r>
                        <a:rPr lang="en-IN" dirty="0" smtClean="0"/>
                        <a:t>String </a:t>
                      </a:r>
                      <a:r>
                        <a:rPr lang="en-IN" dirty="0" err="1" smtClean="0"/>
                        <a:t>toLowerCase</a:t>
                      </a:r>
                      <a:r>
                        <a:rPr lang="en-IN" dirty="0" smtClean="0"/>
                        <a:t>()</a:t>
                      </a:r>
                      <a:endParaRPr lang="en-IN" dirty="0"/>
                    </a:p>
                  </a:txBody>
                  <a:tcPr/>
                </a:tc>
                <a:tc>
                  <a:txBody>
                    <a:bodyPr/>
                    <a:lstStyle/>
                    <a:p>
                      <a:r>
                        <a:rPr lang="en-IN" dirty="0" smtClean="0"/>
                        <a:t>Converts</a:t>
                      </a:r>
                      <a:r>
                        <a:rPr lang="en-IN" baseline="0" dirty="0" smtClean="0"/>
                        <a:t> all characters to </a:t>
                      </a:r>
                      <a:r>
                        <a:rPr lang="en-IN" baseline="0" dirty="0" err="1" smtClean="0"/>
                        <a:t>LowerCase</a:t>
                      </a:r>
                      <a:endParaRPr lang="en-IN" dirty="0"/>
                    </a:p>
                  </a:txBody>
                  <a:tcPr/>
                </a:tc>
              </a:tr>
              <a:tr h="370840">
                <a:tc>
                  <a:txBody>
                    <a:bodyPr/>
                    <a:lstStyle/>
                    <a:p>
                      <a:r>
                        <a:rPr lang="en-IN" dirty="0" smtClean="0"/>
                        <a:t>String</a:t>
                      </a:r>
                      <a:r>
                        <a:rPr lang="en-IN" baseline="0" dirty="0" smtClean="0"/>
                        <a:t> </a:t>
                      </a:r>
                      <a:r>
                        <a:rPr lang="en-IN" baseline="0" dirty="0" err="1" smtClean="0"/>
                        <a:t>toString</a:t>
                      </a:r>
                      <a:r>
                        <a:rPr lang="en-IN" baseline="0" dirty="0" smtClean="0"/>
                        <a:t>()</a:t>
                      </a:r>
                      <a:endParaRPr lang="en-IN" dirty="0"/>
                    </a:p>
                  </a:txBody>
                  <a:tcPr/>
                </a:tc>
                <a:tc>
                  <a:txBody>
                    <a:bodyPr/>
                    <a:lstStyle/>
                    <a:p>
                      <a:r>
                        <a:rPr lang="en-IN" dirty="0" smtClean="0"/>
                        <a:t>Converts to String itself</a:t>
                      </a:r>
                      <a:endParaRPr lang="en-IN" dirty="0"/>
                    </a:p>
                  </a:txBody>
                  <a:tcPr/>
                </a:tc>
              </a:tr>
              <a:tr h="370840">
                <a:tc>
                  <a:txBody>
                    <a:bodyPr/>
                    <a:lstStyle/>
                    <a:p>
                      <a:r>
                        <a:rPr lang="en-IN" dirty="0" smtClean="0"/>
                        <a:t>String replace(char </a:t>
                      </a:r>
                      <a:r>
                        <a:rPr lang="en-IN" dirty="0" err="1" smtClean="0"/>
                        <a:t>old,char</a:t>
                      </a:r>
                      <a:r>
                        <a:rPr lang="en-IN" dirty="0" smtClean="0"/>
                        <a:t> new)</a:t>
                      </a:r>
                      <a:endParaRPr lang="en-IN" dirty="0"/>
                    </a:p>
                  </a:txBody>
                  <a:tcPr/>
                </a:tc>
                <a:tc>
                  <a:txBody>
                    <a:bodyPr/>
                    <a:lstStyle/>
                    <a:p>
                      <a:r>
                        <a:rPr lang="en-IN" dirty="0" smtClean="0"/>
                        <a:t>Replace character</a:t>
                      </a:r>
                      <a:r>
                        <a:rPr lang="en-IN" baseline="0" dirty="0" smtClean="0"/>
                        <a:t> old with new</a:t>
                      </a:r>
                      <a:endParaRPr lang="en-IN" dirty="0"/>
                    </a:p>
                  </a:txBody>
                  <a:tcPr/>
                </a:tc>
              </a:tr>
              <a:tr h="370840">
                <a:tc>
                  <a:txBody>
                    <a:bodyPr/>
                    <a:lstStyle/>
                    <a:p>
                      <a:r>
                        <a:rPr lang="en-IN" dirty="0" smtClean="0"/>
                        <a:t>String substring(</a:t>
                      </a:r>
                      <a:r>
                        <a:rPr lang="en-IN" dirty="0" err="1" smtClean="0"/>
                        <a:t>int</a:t>
                      </a:r>
                      <a:r>
                        <a:rPr lang="en-IN" dirty="0" smtClean="0"/>
                        <a:t> </a:t>
                      </a:r>
                      <a:r>
                        <a:rPr lang="en-IN" dirty="0" err="1" smtClean="0"/>
                        <a:t>begin,int</a:t>
                      </a:r>
                      <a:r>
                        <a:rPr lang="en-IN" dirty="0" smtClean="0"/>
                        <a:t> end)</a:t>
                      </a:r>
                      <a:endParaRPr lang="en-IN" dirty="0"/>
                    </a:p>
                  </a:txBody>
                  <a:tcPr/>
                </a:tc>
                <a:tc>
                  <a:txBody>
                    <a:bodyPr/>
                    <a:lstStyle/>
                    <a:p>
                      <a:r>
                        <a:rPr lang="en-IN" dirty="0" smtClean="0"/>
                        <a:t>Returns</a:t>
                      </a:r>
                      <a:r>
                        <a:rPr lang="en-IN" baseline="0" dirty="0" smtClean="0"/>
                        <a:t> new string a substring of the string</a:t>
                      </a:r>
                      <a:endParaRPr lang="en-IN" dirty="0"/>
                    </a:p>
                  </a:txBody>
                  <a:tcPr/>
                </a:tc>
              </a:tr>
            </a:tbl>
          </a:graphicData>
        </a:graphic>
      </p:graphicFrame>
    </p:spTree>
    <p:extLst>
      <p:ext uri="{BB962C8B-B14F-4D97-AF65-F5344CB8AC3E}">
        <p14:creationId xmlns:p14="http://schemas.microsoft.com/office/powerpoint/2010/main" val="85986973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1"/>
            <a:ext cx="8229600" cy="468288"/>
          </a:xfrm>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620689"/>
            <a:ext cx="8884096" cy="5328591"/>
          </a:xfrm>
        </p:spPr>
        <p:txBody>
          <a:bodyPr>
            <a:normAutofit/>
          </a:bodyPr>
          <a:lstStyle/>
          <a:p>
            <a:r>
              <a:rPr lang="en-IN" dirty="0">
                <a:latin typeface="SketchFlow Print" panose="02000000000000000000" pitchFamily="2" charset="0"/>
              </a:rPr>
              <a:t>Useful wrapper methods</a:t>
            </a: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4142602946"/>
              </p:ext>
            </p:extLst>
          </p:nvPr>
        </p:nvGraphicFramePr>
        <p:xfrm>
          <a:off x="251520" y="928520"/>
          <a:ext cx="8640960" cy="4937760"/>
        </p:xfrm>
        <a:graphic>
          <a:graphicData uri="http://schemas.openxmlformats.org/drawingml/2006/table">
            <a:tbl>
              <a:tblPr firstRow="1" bandRow="1">
                <a:tableStyleId>{5C22544A-7EE6-4342-B048-85BDC9FD1C3A}</a:tableStyleId>
              </a:tblPr>
              <a:tblGrid>
                <a:gridCol w="4104456"/>
                <a:gridCol w="4536504"/>
              </a:tblGrid>
              <a:tr h="0">
                <a:tc>
                  <a:txBody>
                    <a:bodyPr/>
                    <a:lstStyle/>
                    <a:p>
                      <a:r>
                        <a:rPr lang="en-IN" dirty="0" smtClean="0"/>
                        <a:t>Name</a:t>
                      </a:r>
                      <a:endParaRPr lang="en-IN" dirty="0"/>
                    </a:p>
                  </a:txBody>
                  <a:tcPr/>
                </a:tc>
                <a:tc>
                  <a:txBody>
                    <a:bodyPr/>
                    <a:lstStyle/>
                    <a:p>
                      <a:r>
                        <a:rPr lang="en-IN" dirty="0" smtClean="0"/>
                        <a:t>Description</a:t>
                      </a:r>
                      <a:endParaRPr lang="en-IN" dirty="0"/>
                    </a:p>
                  </a:txBody>
                  <a:tcPr/>
                </a:tc>
              </a:tr>
              <a:tr h="346705">
                <a:tc>
                  <a:txBody>
                    <a:bodyPr/>
                    <a:lstStyle/>
                    <a:p>
                      <a:r>
                        <a:rPr lang="en-IN" dirty="0" err="1" smtClean="0"/>
                        <a:t>int</a:t>
                      </a:r>
                      <a:r>
                        <a:rPr lang="en-IN" dirty="0" smtClean="0"/>
                        <a:t> length()</a:t>
                      </a:r>
                      <a:endParaRPr lang="en-IN" dirty="0"/>
                    </a:p>
                  </a:txBody>
                  <a:tcPr/>
                </a:tc>
                <a:tc>
                  <a:txBody>
                    <a:bodyPr/>
                    <a:lstStyle/>
                    <a:p>
                      <a:r>
                        <a:rPr lang="en-IN" dirty="0" smtClean="0"/>
                        <a:t>Returns</a:t>
                      </a:r>
                      <a:r>
                        <a:rPr lang="en-IN" baseline="0" dirty="0" smtClean="0"/>
                        <a:t> length of the string</a:t>
                      </a:r>
                      <a:endParaRPr lang="en-IN" dirty="0"/>
                    </a:p>
                  </a:txBody>
                  <a:tcPr/>
                </a:tc>
              </a:tr>
              <a:tr h="346705">
                <a:tc>
                  <a:txBody>
                    <a:bodyPr/>
                    <a:lstStyle/>
                    <a:p>
                      <a:r>
                        <a:rPr lang="en-IN" dirty="0" err="1" smtClean="0"/>
                        <a:t>boolean</a:t>
                      </a:r>
                      <a:r>
                        <a:rPr lang="en-IN" dirty="0" smtClean="0"/>
                        <a:t> </a:t>
                      </a:r>
                      <a:r>
                        <a:rPr lang="en-IN" dirty="0" err="1" smtClean="0"/>
                        <a:t>startsWith</a:t>
                      </a:r>
                      <a:r>
                        <a:rPr lang="en-IN" dirty="0" smtClean="0"/>
                        <a:t>(String</a:t>
                      </a:r>
                      <a:r>
                        <a:rPr lang="en-IN" baseline="0" dirty="0" smtClean="0"/>
                        <a:t> a)</a:t>
                      </a:r>
                      <a:endParaRPr lang="en-IN" dirty="0"/>
                    </a:p>
                  </a:txBody>
                  <a:tcPr/>
                </a:tc>
                <a:tc>
                  <a:txBody>
                    <a:bodyPr/>
                    <a:lstStyle/>
                    <a:p>
                      <a:r>
                        <a:rPr lang="en-IN" dirty="0" smtClean="0"/>
                        <a:t>Test if the string starts with given string</a:t>
                      </a:r>
                      <a:endParaRPr lang="en-IN" dirty="0"/>
                    </a:p>
                  </a:txBody>
                  <a:tcPr/>
                </a:tc>
              </a:tr>
              <a:tr h="346705">
                <a:tc>
                  <a:txBody>
                    <a:bodyPr/>
                    <a:lstStyle/>
                    <a:p>
                      <a:r>
                        <a:rPr lang="en-IN" dirty="0" err="1" smtClean="0"/>
                        <a:t>int</a:t>
                      </a:r>
                      <a:r>
                        <a:rPr lang="en-IN" baseline="0" dirty="0" smtClean="0"/>
                        <a:t> </a:t>
                      </a:r>
                      <a:r>
                        <a:rPr lang="en-IN" baseline="0" dirty="0" err="1" smtClean="0"/>
                        <a:t>lastIndexOf</a:t>
                      </a:r>
                      <a:r>
                        <a:rPr lang="en-IN" baseline="0" dirty="0" smtClean="0"/>
                        <a:t>(char c)</a:t>
                      </a:r>
                      <a:endParaRPr lang="en-IN" dirty="0"/>
                    </a:p>
                  </a:txBody>
                  <a:tcPr/>
                </a:tc>
                <a:tc>
                  <a:txBody>
                    <a:bodyPr/>
                    <a:lstStyle/>
                    <a:p>
                      <a:r>
                        <a:rPr lang="en-IN" dirty="0" smtClean="0"/>
                        <a:t>Returns last occurrence</a:t>
                      </a:r>
                      <a:r>
                        <a:rPr lang="en-IN" baseline="0" dirty="0" smtClean="0"/>
                        <a:t> of the given character</a:t>
                      </a:r>
                      <a:endParaRPr lang="en-IN" dirty="0"/>
                    </a:p>
                  </a:txBody>
                  <a:tcPr/>
                </a:tc>
              </a:tr>
              <a:tr h="346705">
                <a:tc>
                  <a:txBody>
                    <a:bodyPr/>
                    <a:lstStyle/>
                    <a:p>
                      <a:r>
                        <a:rPr lang="en-IN" dirty="0" err="1" smtClean="0"/>
                        <a:t>int</a:t>
                      </a:r>
                      <a:r>
                        <a:rPr lang="en-IN" baseline="0" dirty="0" smtClean="0"/>
                        <a:t> </a:t>
                      </a:r>
                      <a:r>
                        <a:rPr lang="en-IN" baseline="0" dirty="0" err="1" smtClean="0"/>
                        <a:t>indexOf</a:t>
                      </a:r>
                      <a:r>
                        <a:rPr lang="en-IN" baseline="0" dirty="0" smtClean="0"/>
                        <a:t>(char c)</a:t>
                      </a:r>
                      <a:endParaRPr lang="en-IN" dirty="0"/>
                    </a:p>
                  </a:txBody>
                  <a:tcPr/>
                </a:tc>
                <a:tc>
                  <a:txBody>
                    <a:bodyPr/>
                    <a:lstStyle/>
                    <a:p>
                      <a:r>
                        <a:rPr lang="en-IN" dirty="0" smtClean="0"/>
                        <a:t>Returns first</a:t>
                      </a:r>
                      <a:r>
                        <a:rPr lang="en-IN" baseline="0" dirty="0" smtClean="0"/>
                        <a:t> occurrence of the given character</a:t>
                      </a:r>
                      <a:endParaRPr lang="en-IN" dirty="0"/>
                    </a:p>
                  </a:txBody>
                  <a:tcPr/>
                </a:tc>
              </a:tr>
              <a:tr h="606734">
                <a:tc>
                  <a:txBody>
                    <a:bodyPr/>
                    <a:lstStyle/>
                    <a:p>
                      <a:r>
                        <a:rPr lang="en-IN" dirty="0" err="1" smtClean="0"/>
                        <a:t>boolean</a:t>
                      </a:r>
                      <a:r>
                        <a:rPr lang="en-IN" dirty="0" smtClean="0"/>
                        <a:t> </a:t>
                      </a:r>
                      <a:r>
                        <a:rPr lang="en-IN" dirty="0" err="1" smtClean="0"/>
                        <a:t>endsWith</a:t>
                      </a:r>
                      <a:r>
                        <a:rPr lang="en-IN" dirty="0" smtClean="0"/>
                        <a:t>(String s)</a:t>
                      </a:r>
                      <a:endParaRPr lang="en-IN" dirty="0"/>
                    </a:p>
                  </a:txBody>
                  <a:tcPr/>
                </a:tc>
                <a:tc>
                  <a:txBody>
                    <a:bodyPr/>
                    <a:lstStyle/>
                    <a:p>
                      <a:r>
                        <a:rPr lang="en-IN" dirty="0" smtClean="0"/>
                        <a:t>Returns </a:t>
                      </a:r>
                      <a:r>
                        <a:rPr lang="en-IN" dirty="0" err="1" smtClean="0"/>
                        <a:t>true,if</a:t>
                      </a:r>
                      <a:r>
                        <a:rPr lang="en-IN" dirty="0" smtClean="0"/>
                        <a:t> the given string ends with</a:t>
                      </a:r>
                      <a:r>
                        <a:rPr lang="en-IN" baseline="0" dirty="0" smtClean="0"/>
                        <a:t> the string</a:t>
                      </a:r>
                      <a:endParaRPr lang="en-IN" dirty="0"/>
                    </a:p>
                  </a:txBody>
                  <a:tcPr/>
                </a:tc>
              </a:tr>
              <a:tr h="346705">
                <a:tc>
                  <a:txBody>
                    <a:bodyPr/>
                    <a:lstStyle/>
                    <a:p>
                      <a:r>
                        <a:rPr lang="en-IN" dirty="0" err="1" smtClean="0"/>
                        <a:t>boolean</a:t>
                      </a:r>
                      <a:r>
                        <a:rPr lang="en-IN" dirty="0" smtClean="0"/>
                        <a:t> </a:t>
                      </a:r>
                      <a:r>
                        <a:rPr lang="en-IN" dirty="0" err="1" smtClean="0"/>
                        <a:t>equalsIgnoreCase</a:t>
                      </a:r>
                      <a:r>
                        <a:rPr lang="en-IN" dirty="0" smtClean="0"/>
                        <a:t>(String s)</a:t>
                      </a:r>
                      <a:endParaRPr lang="en-IN" dirty="0"/>
                    </a:p>
                  </a:txBody>
                  <a:tcPr/>
                </a:tc>
                <a:tc>
                  <a:txBody>
                    <a:bodyPr/>
                    <a:lstStyle/>
                    <a:p>
                      <a:r>
                        <a:rPr lang="en-IN" dirty="0" smtClean="0"/>
                        <a:t>Compares</a:t>
                      </a:r>
                      <a:r>
                        <a:rPr lang="en-IN" baseline="0" dirty="0" smtClean="0"/>
                        <a:t> string and ignores the case</a:t>
                      </a:r>
                      <a:endParaRPr lang="en-IN" dirty="0"/>
                    </a:p>
                  </a:txBody>
                  <a:tcPr/>
                </a:tc>
              </a:tr>
              <a:tr h="606734">
                <a:tc>
                  <a:txBody>
                    <a:bodyPr/>
                    <a:lstStyle/>
                    <a:p>
                      <a:r>
                        <a:rPr lang="en-IN" dirty="0" err="1" smtClean="0"/>
                        <a:t>boolean</a:t>
                      </a:r>
                      <a:r>
                        <a:rPr lang="en-IN" dirty="0" smtClean="0"/>
                        <a:t> </a:t>
                      </a:r>
                      <a:r>
                        <a:rPr lang="en-IN" dirty="0" err="1" smtClean="0"/>
                        <a:t>Character.isDigit</a:t>
                      </a:r>
                      <a:r>
                        <a:rPr lang="en-IN" dirty="0" smtClean="0"/>
                        <a:t>(char </a:t>
                      </a:r>
                      <a:r>
                        <a:rPr lang="en-IN" dirty="0" err="1" smtClean="0"/>
                        <a:t>ch</a:t>
                      </a:r>
                      <a:r>
                        <a:rPr lang="en-IN" dirty="0" smtClean="0"/>
                        <a:t>)</a:t>
                      </a:r>
                      <a:endParaRPr lang="en-IN" dirty="0"/>
                    </a:p>
                  </a:txBody>
                  <a:tcPr/>
                </a:tc>
                <a:tc>
                  <a:txBody>
                    <a:bodyPr/>
                    <a:lstStyle/>
                    <a:p>
                      <a:r>
                        <a:rPr lang="en-IN" dirty="0" smtClean="0"/>
                        <a:t>Returns true</a:t>
                      </a:r>
                      <a:r>
                        <a:rPr lang="en-IN" baseline="0" dirty="0" smtClean="0"/>
                        <a:t> if </a:t>
                      </a:r>
                      <a:r>
                        <a:rPr lang="en-IN" baseline="0" dirty="0" err="1" smtClean="0"/>
                        <a:t>ch</a:t>
                      </a:r>
                      <a:r>
                        <a:rPr lang="en-IN" baseline="0" dirty="0" smtClean="0"/>
                        <a:t> is numeric digit between 0 ~ 9</a:t>
                      </a:r>
                      <a:endParaRPr lang="en-IN" dirty="0"/>
                    </a:p>
                  </a:txBody>
                  <a:tcPr/>
                </a:tc>
              </a:tr>
              <a:tr h="346705">
                <a:tc>
                  <a:txBody>
                    <a:bodyPr/>
                    <a:lstStyle/>
                    <a:p>
                      <a:r>
                        <a:rPr lang="en-IN" dirty="0" err="1" smtClean="0"/>
                        <a:t>boolean</a:t>
                      </a:r>
                      <a:r>
                        <a:rPr lang="en-IN" baseline="0" dirty="0" smtClean="0"/>
                        <a:t> </a:t>
                      </a:r>
                      <a:r>
                        <a:rPr lang="en-IN" dirty="0" err="1" smtClean="0"/>
                        <a:t>Character.</a:t>
                      </a:r>
                      <a:r>
                        <a:rPr lang="en-IN" baseline="0" dirty="0" err="1" smtClean="0"/>
                        <a:t>isLetter</a:t>
                      </a:r>
                      <a:r>
                        <a:rPr lang="en-IN" baseline="0" dirty="0" smtClean="0"/>
                        <a:t>(char </a:t>
                      </a:r>
                      <a:r>
                        <a:rPr lang="en-IN" baseline="0" dirty="0" err="1" smtClean="0"/>
                        <a:t>ch</a:t>
                      </a:r>
                      <a:r>
                        <a:rPr lang="en-IN" baseline="0" dirty="0" smtClean="0"/>
                        <a:t>)</a:t>
                      </a:r>
                      <a:endParaRPr lang="en-IN" dirty="0"/>
                    </a:p>
                  </a:txBody>
                  <a:tcPr/>
                </a:tc>
                <a:tc>
                  <a:txBody>
                    <a:bodyPr/>
                    <a:lstStyle/>
                    <a:p>
                      <a:r>
                        <a:rPr lang="en-IN" dirty="0" smtClean="0"/>
                        <a:t>Returns true if</a:t>
                      </a:r>
                      <a:r>
                        <a:rPr lang="en-IN" baseline="0" dirty="0" smtClean="0"/>
                        <a:t> </a:t>
                      </a:r>
                      <a:r>
                        <a:rPr lang="en-IN" baseline="0" dirty="0" err="1" smtClean="0"/>
                        <a:t>ch</a:t>
                      </a:r>
                      <a:r>
                        <a:rPr lang="en-IN" baseline="0" dirty="0" smtClean="0"/>
                        <a:t> is letter</a:t>
                      </a:r>
                      <a:endParaRPr lang="en-IN" dirty="0"/>
                    </a:p>
                  </a:txBody>
                  <a:tcPr/>
                </a:tc>
              </a:tr>
              <a:tr h="346705">
                <a:tc>
                  <a:txBody>
                    <a:bodyPr/>
                    <a:lstStyle/>
                    <a:p>
                      <a:r>
                        <a:rPr lang="en-IN" dirty="0" err="1" smtClean="0"/>
                        <a:t>boolean</a:t>
                      </a:r>
                      <a:r>
                        <a:rPr lang="en-IN" dirty="0" smtClean="0"/>
                        <a:t> </a:t>
                      </a:r>
                      <a:r>
                        <a:rPr lang="en-IN" dirty="0" err="1" smtClean="0"/>
                        <a:t>Character.isLetterOrDigit</a:t>
                      </a:r>
                      <a:r>
                        <a:rPr lang="en-IN" dirty="0" smtClean="0"/>
                        <a:t>(char</a:t>
                      </a:r>
                      <a:r>
                        <a:rPr lang="en-IN" baseline="0" dirty="0" smtClean="0"/>
                        <a:t> </a:t>
                      </a:r>
                      <a:r>
                        <a:rPr lang="en-IN" baseline="0" dirty="0" err="1" smtClean="0"/>
                        <a:t>ch</a:t>
                      </a:r>
                      <a:r>
                        <a:rPr lang="en-IN" baseline="0" dirty="0" smtClean="0"/>
                        <a:t>)</a:t>
                      </a:r>
                      <a:endParaRPr lang="en-IN" dirty="0"/>
                    </a:p>
                  </a:txBody>
                  <a:tcPr/>
                </a:tc>
                <a:tc>
                  <a:txBody>
                    <a:bodyPr/>
                    <a:lstStyle/>
                    <a:p>
                      <a:r>
                        <a:rPr lang="en-IN" dirty="0" smtClean="0"/>
                        <a:t>Returns true if </a:t>
                      </a:r>
                      <a:r>
                        <a:rPr lang="en-IN" dirty="0" err="1" smtClean="0"/>
                        <a:t>ch</a:t>
                      </a:r>
                      <a:r>
                        <a:rPr lang="en-IN" dirty="0" smtClean="0"/>
                        <a:t> is letter or numeric</a:t>
                      </a:r>
                      <a:endParaRPr lang="en-IN" dirty="0"/>
                    </a:p>
                  </a:txBody>
                  <a:tcPr/>
                </a:tc>
              </a:tr>
              <a:tr h="346705">
                <a:tc>
                  <a:txBody>
                    <a:bodyPr/>
                    <a:lstStyle/>
                    <a:p>
                      <a:r>
                        <a:rPr lang="en-IN" dirty="0" err="1" smtClean="0"/>
                        <a:t>boolean</a:t>
                      </a:r>
                      <a:r>
                        <a:rPr lang="en-IN" dirty="0" smtClean="0"/>
                        <a:t> </a:t>
                      </a:r>
                      <a:r>
                        <a:rPr lang="en-IN" dirty="0" err="1" smtClean="0"/>
                        <a:t>Character.isLowerCase</a:t>
                      </a:r>
                      <a:r>
                        <a:rPr lang="en-IN" dirty="0" smtClean="0"/>
                        <a:t>(char</a:t>
                      </a:r>
                      <a:r>
                        <a:rPr lang="en-IN" baseline="0" dirty="0" smtClean="0"/>
                        <a:t> </a:t>
                      </a:r>
                      <a:r>
                        <a:rPr lang="en-IN" baseline="0" dirty="0" err="1" smtClean="0"/>
                        <a:t>ch</a:t>
                      </a:r>
                      <a:r>
                        <a:rPr lang="en-IN" baseline="0" dirty="0" smtClean="0"/>
                        <a:t>)</a:t>
                      </a:r>
                      <a:endParaRPr lang="en-IN" dirty="0"/>
                    </a:p>
                  </a:txBody>
                  <a:tcPr/>
                </a:tc>
                <a:tc>
                  <a:txBody>
                    <a:bodyPr/>
                    <a:lstStyle/>
                    <a:p>
                      <a:r>
                        <a:rPr lang="en-IN" dirty="0" smtClean="0"/>
                        <a:t>Returns true if </a:t>
                      </a:r>
                      <a:r>
                        <a:rPr lang="en-IN" dirty="0" err="1" smtClean="0"/>
                        <a:t>ch</a:t>
                      </a:r>
                      <a:r>
                        <a:rPr lang="en-IN" dirty="0" smtClean="0"/>
                        <a:t> is lowercase</a:t>
                      </a:r>
                      <a:endParaRPr lang="en-IN" dirty="0"/>
                    </a:p>
                  </a:txBody>
                  <a:tcPr/>
                </a:tc>
              </a:tr>
              <a:tr h="346705">
                <a:tc>
                  <a:txBody>
                    <a:bodyPr/>
                    <a:lstStyle/>
                    <a:p>
                      <a:r>
                        <a:rPr lang="en-IN" dirty="0" err="1" smtClean="0"/>
                        <a:t>boolean</a:t>
                      </a:r>
                      <a:r>
                        <a:rPr lang="en-IN" dirty="0" smtClean="0"/>
                        <a:t> </a:t>
                      </a:r>
                      <a:r>
                        <a:rPr lang="en-IN" dirty="0" err="1" smtClean="0"/>
                        <a:t>Character.isUpperCase</a:t>
                      </a:r>
                      <a:r>
                        <a:rPr lang="en-IN" dirty="0" smtClean="0"/>
                        <a:t>(char </a:t>
                      </a:r>
                      <a:r>
                        <a:rPr lang="en-IN" dirty="0" err="1" smtClean="0"/>
                        <a:t>ch</a:t>
                      </a:r>
                      <a:r>
                        <a:rPr lang="en-IN" dirty="0" smtClean="0"/>
                        <a:t>)</a:t>
                      </a:r>
                      <a:endParaRPr lang="en-IN" dirty="0"/>
                    </a:p>
                  </a:txBody>
                  <a:tcPr/>
                </a:tc>
                <a:tc>
                  <a:txBody>
                    <a:bodyPr/>
                    <a:lstStyle/>
                    <a:p>
                      <a:r>
                        <a:rPr lang="en-IN" dirty="0" smtClean="0"/>
                        <a:t>Returns true if </a:t>
                      </a:r>
                      <a:r>
                        <a:rPr lang="en-IN" dirty="0" err="1" smtClean="0"/>
                        <a:t>ch</a:t>
                      </a:r>
                      <a:r>
                        <a:rPr lang="en-IN" dirty="0" smtClean="0"/>
                        <a:t> is uppercase</a:t>
                      </a:r>
                      <a:endParaRPr lang="en-IN" dirty="0"/>
                    </a:p>
                  </a:txBody>
                  <a:tcPr/>
                </a:tc>
              </a:tr>
            </a:tbl>
          </a:graphicData>
        </a:graphic>
      </p:graphicFrame>
    </p:spTree>
    <p:extLst>
      <p:ext uri="{BB962C8B-B14F-4D97-AF65-F5344CB8AC3E}">
        <p14:creationId xmlns:p14="http://schemas.microsoft.com/office/powerpoint/2010/main" val="10216221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a:latin typeface="SketchFlow Print" panose="02000000000000000000" pitchFamily="2" charset="0"/>
              </a:rPr>
              <a:t>Useful wrapper methods</a:t>
            </a: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003107770"/>
              </p:ext>
            </p:extLst>
          </p:nvPr>
        </p:nvGraphicFramePr>
        <p:xfrm>
          <a:off x="251520" y="1397000"/>
          <a:ext cx="8640960" cy="2280424"/>
        </p:xfrm>
        <a:graphic>
          <a:graphicData uri="http://schemas.openxmlformats.org/drawingml/2006/table">
            <a:tbl>
              <a:tblPr firstRow="1" bandRow="1">
                <a:tableStyleId>{5C22544A-7EE6-4342-B048-85BDC9FD1C3A}</a:tableStyleId>
              </a:tblPr>
              <a:tblGrid>
                <a:gridCol w="3960440"/>
                <a:gridCol w="4680520"/>
              </a:tblGrid>
              <a:tr h="370840">
                <a:tc>
                  <a:txBody>
                    <a:bodyPr/>
                    <a:lstStyle/>
                    <a:p>
                      <a:r>
                        <a:rPr lang="en-IN" dirty="0" smtClean="0"/>
                        <a:t>Name</a:t>
                      </a:r>
                      <a:endParaRPr lang="en-IN" dirty="0"/>
                    </a:p>
                  </a:txBody>
                  <a:tcPr/>
                </a:tc>
                <a:tc>
                  <a:txBody>
                    <a:bodyPr/>
                    <a:lstStyle/>
                    <a:p>
                      <a:r>
                        <a:rPr lang="en-IN" dirty="0" smtClean="0"/>
                        <a:t>Description</a:t>
                      </a:r>
                      <a:endParaRPr lang="en-IN" dirty="0"/>
                    </a:p>
                  </a:txBody>
                  <a:tcPr/>
                </a:tc>
              </a:tr>
              <a:tr h="370840">
                <a:tc>
                  <a:txBody>
                    <a:bodyPr/>
                    <a:lstStyle/>
                    <a:p>
                      <a:r>
                        <a:rPr lang="en-IN" dirty="0" smtClean="0"/>
                        <a:t>char </a:t>
                      </a:r>
                      <a:r>
                        <a:rPr lang="en-IN" dirty="0" err="1" smtClean="0"/>
                        <a:t>toLowerCase</a:t>
                      </a:r>
                      <a:r>
                        <a:rPr lang="en-IN" dirty="0" smtClean="0"/>
                        <a:t>(char </a:t>
                      </a:r>
                      <a:r>
                        <a:rPr lang="en-IN" dirty="0" err="1" smtClean="0"/>
                        <a:t>ch</a:t>
                      </a:r>
                      <a:r>
                        <a:rPr lang="en-IN" dirty="0" smtClean="0"/>
                        <a:t>)</a:t>
                      </a:r>
                      <a:endParaRPr lang="en-IN" dirty="0"/>
                    </a:p>
                  </a:txBody>
                  <a:tcPr/>
                </a:tc>
                <a:tc>
                  <a:txBody>
                    <a:bodyPr/>
                    <a:lstStyle/>
                    <a:p>
                      <a:r>
                        <a:rPr lang="en-IN" dirty="0" smtClean="0"/>
                        <a:t>Converts to Lowercase</a:t>
                      </a:r>
                      <a:endParaRPr lang="en-IN" dirty="0"/>
                    </a:p>
                  </a:txBody>
                  <a:tcPr/>
                </a:tc>
              </a:tr>
              <a:tr h="426224">
                <a:tc>
                  <a:txBody>
                    <a:bodyPr/>
                    <a:lstStyle/>
                    <a:p>
                      <a:r>
                        <a:rPr lang="en-IN" dirty="0" smtClean="0"/>
                        <a:t>char </a:t>
                      </a:r>
                      <a:r>
                        <a:rPr lang="en-IN" dirty="0" err="1" smtClean="0"/>
                        <a:t>toUpperCase</a:t>
                      </a:r>
                      <a:r>
                        <a:rPr lang="en-IN" dirty="0" smtClean="0"/>
                        <a:t>(char </a:t>
                      </a:r>
                      <a:r>
                        <a:rPr lang="en-IN" dirty="0" err="1" smtClean="0"/>
                        <a:t>ch</a:t>
                      </a:r>
                      <a:r>
                        <a:rPr lang="en-IN" dirty="0" smtClean="0"/>
                        <a:t>)</a:t>
                      </a:r>
                      <a:endParaRPr lang="en-IN" dirty="0"/>
                    </a:p>
                  </a:txBody>
                  <a:tcPr/>
                </a:tc>
                <a:tc>
                  <a:txBody>
                    <a:bodyPr/>
                    <a:lstStyle/>
                    <a:p>
                      <a:r>
                        <a:rPr lang="en-IN" dirty="0" smtClean="0"/>
                        <a:t>Converts</a:t>
                      </a:r>
                      <a:r>
                        <a:rPr lang="en-IN" baseline="0" dirty="0" smtClean="0"/>
                        <a:t> to Uppercase</a:t>
                      </a:r>
                      <a:endParaRPr lang="en-IN" dirty="0"/>
                    </a:p>
                  </a:txBody>
                  <a:tcPr/>
                </a:tc>
              </a:tr>
              <a:tr h="370840">
                <a:tc>
                  <a:txBody>
                    <a:bodyPr/>
                    <a:lstStyle/>
                    <a:p>
                      <a:r>
                        <a:rPr lang="en-IN" dirty="0" err="1" smtClean="0"/>
                        <a:t>int</a:t>
                      </a:r>
                      <a:r>
                        <a:rPr lang="en-IN" dirty="0" smtClean="0"/>
                        <a:t> </a:t>
                      </a:r>
                      <a:r>
                        <a:rPr lang="en-IN" dirty="0" err="1" smtClean="0"/>
                        <a:t>Integer.parseInt</a:t>
                      </a:r>
                      <a:r>
                        <a:rPr lang="en-IN" dirty="0" smtClean="0"/>
                        <a:t>(String s)</a:t>
                      </a:r>
                      <a:endParaRPr lang="en-IN" dirty="0"/>
                    </a:p>
                  </a:txBody>
                  <a:tcPr/>
                </a:tc>
                <a:tc>
                  <a:txBody>
                    <a:bodyPr/>
                    <a:lstStyle/>
                    <a:p>
                      <a:r>
                        <a:rPr lang="en-IN" dirty="0" smtClean="0"/>
                        <a:t>Converts</a:t>
                      </a:r>
                      <a:r>
                        <a:rPr lang="en-IN" baseline="0" dirty="0" smtClean="0"/>
                        <a:t> s to integer value</a:t>
                      </a:r>
                      <a:endParaRPr lang="en-IN" dirty="0"/>
                    </a:p>
                  </a:txBody>
                  <a:tcPr/>
                </a:tc>
              </a:tr>
              <a:tr h="370840">
                <a:tc>
                  <a:txBody>
                    <a:bodyPr/>
                    <a:lstStyle/>
                    <a:p>
                      <a:r>
                        <a:rPr lang="en-IN" dirty="0" smtClean="0"/>
                        <a:t>short </a:t>
                      </a:r>
                      <a:r>
                        <a:rPr lang="en-IN" dirty="0" err="1" smtClean="0"/>
                        <a:t>Short.parseShort</a:t>
                      </a:r>
                      <a:r>
                        <a:rPr lang="en-IN" dirty="0" smtClean="0"/>
                        <a:t>(String</a:t>
                      </a:r>
                      <a:r>
                        <a:rPr lang="en-IN" baseline="0" dirty="0" smtClean="0"/>
                        <a:t> s)</a:t>
                      </a:r>
                      <a:endParaRPr lang="en-IN" dirty="0"/>
                    </a:p>
                  </a:txBody>
                  <a:tcPr/>
                </a:tc>
                <a:tc>
                  <a:txBody>
                    <a:bodyPr/>
                    <a:lstStyle/>
                    <a:p>
                      <a:r>
                        <a:rPr lang="en-IN" dirty="0" smtClean="0"/>
                        <a:t>Convert s to short value</a:t>
                      </a:r>
                      <a:endParaRPr lang="en-IN" dirty="0"/>
                    </a:p>
                  </a:txBody>
                  <a:tcPr/>
                </a:tc>
              </a:tr>
              <a:tr h="370840">
                <a:tc>
                  <a:txBody>
                    <a:bodyPr/>
                    <a:lstStyle/>
                    <a:p>
                      <a:r>
                        <a:rPr lang="en-IN" dirty="0" smtClean="0"/>
                        <a:t>double</a:t>
                      </a:r>
                      <a:r>
                        <a:rPr lang="en-IN" baseline="0" dirty="0" smtClean="0"/>
                        <a:t> </a:t>
                      </a:r>
                      <a:r>
                        <a:rPr lang="en-IN" baseline="0" dirty="0" err="1" smtClean="0"/>
                        <a:t>Double.parseDouble</a:t>
                      </a:r>
                      <a:r>
                        <a:rPr lang="en-IN" baseline="0" dirty="0" smtClean="0"/>
                        <a:t>(String s)</a:t>
                      </a:r>
                      <a:endParaRPr lang="en-IN" dirty="0"/>
                    </a:p>
                  </a:txBody>
                  <a:tcPr/>
                </a:tc>
                <a:tc>
                  <a:txBody>
                    <a:bodyPr/>
                    <a:lstStyle/>
                    <a:p>
                      <a:r>
                        <a:rPr lang="en-IN" dirty="0" smtClean="0"/>
                        <a:t>Converts to double value</a:t>
                      </a:r>
                      <a:endParaRPr lang="en-IN" dirty="0"/>
                    </a:p>
                  </a:txBody>
                  <a:tcPr/>
                </a:tc>
              </a:tr>
            </a:tbl>
          </a:graphicData>
        </a:graphic>
      </p:graphicFrame>
    </p:spTree>
    <p:extLst>
      <p:ext uri="{BB962C8B-B14F-4D97-AF65-F5344CB8AC3E}">
        <p14:creationId xmlns:p14="http://schemas.microsoft.com/office/powerpoint/2010/main" val="201341262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a:latin typeface="SketchFlow Print" panose="02000000000000000000" pitchFamily="2" charset="0"/>
              </a:rPr>
              <a:t>Useful </a:t>
            </a:r>
            <a:r>
              <a:rPr lang="en-IN" dirty="0" smtClean="0">
                <a:latin typeface="SketchFlow Print" panose="02000000000000000000" pitchFamily="2" charset="0"/>
              </a:rPr>
              <a:t>StringBuffer methods</a:t>
            </a:r>
            <a:endParaRPr lang="en-IN" dirty="0">
              <a:latin typeface="SketchFlow Print" panose="02000000000000000000" pitchFamily="2" charset="0"/>
            </a:endParaRP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36360747"/>
              </p:ext>
            </p:extLst>
          </p:nvPr>
        </p:nvGraphicFramePr>
        <p:xfrm>
          <a:off x="251520" y="1397000"/>
          <a:ext cx="8640960" cy="3022104"/>
        </p:xfrm>
        <a:graphic>
          <a:graphicData uri="http://schemas.openxmlformats.org/drawingml/2006/table">
            <a:tbl>
              <a:tblPr firstRow="1" bandRow="1">
                <a:tableStyleId>{5C22544A-7EE6-4342-B048-85BDC9FD1C3A}</a:tableStyleId>
              </a:tblPr>
              <a:tblGrid>
                <a:gridCol w="3960440"/>
                <a:gridCol w="4680520"/>
              </a:tblGrid>
              <a:tr h="370840">
                <a:tc>
                  <a:txBody>
                    <a:bodyPr/>
                    <a:lstStyle/>
                    <a:p>
                      <a:r>
                        <a:rPr lang="en-IN" dirty="0" smtClean="0"/>
                        <a:t>Name</a:t>
                      </a:r>
                      <a:endParaRPr lang="en-IN" dirty="0"/>
                    </a:p>
                  </a:txBody>
                  <a:tcPr/>
                </a:tc>
                <a:tc>
                  <a:txBody>
                    <a:bodyPr/>
                    <a:lstStyle/>
                    <a:p>
                      <a:r>
                        <a:rPr lang="en-IN" dirty="0" smtClean="0"/>
                        <a:t>Description</a:t>
                      </a:r>
                      <a:endParaRPr lang="en-IN" dirty="0"/>
                    </a:p>
                  </a:txBody>
                  <a:tcPr/>
                </a:tc>
              </a:tr>
              <a:tr h="370840">
                <a:tc>
                  <a:txBody>
                    <a:bodyPr/>
                    <a:lstStyle/>
                    <a:p>
                      <a:r>
                        <a:rPr lang="en-IN" dirty="0" smtClean="0"/>
                        <a:t>append(char</a:t>
                      </a:r>
                      <a:r>
                        <a:rPr lang="en-IN" baseline="0" dirty="0" smtClean="0"/>
                        <a:t> a)</a:t>
                      </a:r>
                      <a:endParaRPr lang="en-IN" dirty="0"/>
                    </a:p>
                  </a:txBody>
                  <a:tcPr/>
                </a:tc>
                <a:tc>
                  <a:txBody>
                    <a:bodyPr/>
                    <a:lstStyle/>
                    <a:p>
                      <a:r>
                        <a:rPr lang="en-IN" dirty="0" smtClean="0"/>
                        <a:t>Append char a to end of the string</a:t>
                      </a:r>
                      <a:endParaRPr lang="en-IN" dirty="0"/>
                    </a:p>
                  </a:txBody>
                  <a:tcPr/>
                </a:tc>
              </a:tr>
              <a:tr h="426224">
                <a:tc>
                  <a:txBody>
                    <a:bodyPr/>
                    <a:lstStyle/>
                    <a:p>
                      <a:r>
                        <a:rPr lang="en-IN" dirty="0" smtClean="0"/>
                        <a:t>insert(</a:t>
                      </a:r>
                      <a:r>
                        <a:rPr lang="en-IN" dirty="0" err="1" smtClean="0"/>
                        <a:t>int</a:t>
                      </a:r>
                      <a:r>
                        <a:rPr lang="en-IN" baseline="0" dirty="0" smtClean="0"/>
                        <a:t> </a:t>
                      </a:r>
                      <a:r>
                        <a:rPr lang="en-IN" baseline="0" dirty="0" err="1" smtClean="0"/>
                        <a:t>offset,char</a:t>
                      </a:r>
                      <a:r>
                        <a:rPr lang="en-IN" baseline="0" dirty="0" smtClean="0"/>
                        <a:t> a)</a:t>
                      </a:r>
                      <a:endParaRPr lang="en-IN" dirty="0"/>
                    </a:p>
                  </a:txBody>
                  <a:tcPr/>
                </a:tc>
                <a:tc>
                  <a:txBody>
                    <a:bodyPr/>
                    <a:lstStyle/>
                    <a:p>
                      <a:r>
                        <a:rPr lang="en-IN" dirty="0" smtClean="0"/>
                        <a:t>Add char a to specified offset location</a:t>
                      </a:r>
                      <a:endParaRPr lang="en-IN" dirty="0"/>
                    </a:p>
                  </a:txBody>
                  <a:tcPr/>
                </a:tc>
              </a:tr>
              <a:tr h="370840">
                <a:tc>
                  <a:txBody>
                    <a:bodyPr/>
                    <a:lstStyle/>
                    <a:p>
                      <a:r>
                        <a:rPr lang="en-IN" dirty="0" err="1" smtClean="0"/>
                        <a:t>setCharAt</a:t>
                      </a:r>
                      <a:r>
                        <a:rPr lang="en-IN" dirty="0" smtClean="0"/>
                        <a:t>(</a:t>
                      </a:r>
                      <a:r>
                        <a:rPr lang="en-IN" dirty="0" err="1" smtClean="0"/>
                        <a:t>int</a:t>
                      </a:r>
                      <a:r>
                        <a:rPr lang="en-IN" baseline="0" dirty="0" smtClean="0"/>
                        <a:t> </a:t>
                      </a:r>
                      <a:r>
                        <a:rPr lang="en-IN" baseline="0" dirty="0" err="1" smtClean="0"/>
                        <a:t>index,char</a:t>
                      </a:r>
                      <a:r>
                        <a:rPr lang="en-IN" baseline="0" dirty="0" smtClean="0"/>
                        <a:t> a)</a:t>
                      </a:r>
                      <a:endParaRPr lang="en-IN" dirty="0"/>
                    </a:p>
                  </a:txBody>
                  <a:tcPr/>
                </a:tc>
                <a:tc>
                  <a:txBody>
                    <a:bodyPr/>
                    <a:lstStyle/>
                    <a:p>
                      <a:r>
                        <a:rPr lang="en-IN" dirty="0" smtClean="0"/>
                        <a:t>Replace</a:t>
                      </a:r>
                      <a:r>
                        <a:rPr lang="en-IN" baseline="0" dirty="0" smtClean="0"/>
                        <a:t> char a to specified offset location</a:t>
                      </a:r>
                      <a:endParaRPr lang="en-IN" dirty="0"/>
                    </a:p>
                  </a:txBody>
                  <a:tcPr/>
                </a:tc>
              </a:tr>
              <a:tr h="370840">
                <a:tc>
                  <a:txBody>
                    <a:bodyPr/>
                    <a:lstStyle/>
                    <a:p>
                      <a:r>
                        <a:rPr lang="en-IN" dirty="0" smtClean="0"/>
                        <a:t>Delete(</a:t>
                      </a:r>
                      <a:r>
                        <a:rPr lang="en-IN" dirty="0" err="1" smtClean="0"/>
                        <a:t>int</a:t>
                      </a:r>
                      <a:r>
                        <a:rPr lang="en-IN" dirty="0" smtClean="0"/>
                        <a:t> </a:t>
                      </a:r>
                      <a:r>
                        <a:rPr lang="en-IN" dirty="0" err="1" smtClean="0"/>
                        <a:t>beg,int</a:t>
                      </a:r>
                      <a:r>
                        <a:rPr lang="en-IN" dirty="0" smtClean="0"/>
                        <a:t> end)</a:t>
                      </a:r>
                      <a:endParaRPr lang="en-IN" dirty="0"/>
                    </a:p>
                  </a:txBody>
                  <a:tcPr/>
                </a:tc>
                <a:tc>
                  <a:txBody>
                    <a:bodyPr/>
                    <a:lstStyle/>
                    <a:p>
                      <a:r>
                        <a:rPr lang="en-IN" dirty="0" smtClean="0"/>
                        <a:t>Deletes the character</a:t>
                      </a:r>
                      <a:r>
                        <a:rPr lang="en-IN" baseline="0" dirty="0" smtClean="0"/>
                        <a:t> from offset beg to end</a:t>
                      </a:r>
                      <a:endParaRPr lang="en-IN" dirty="0"/>
                    </a:p>
                  </a:txBody>
                  <a:tcPr/>
                </a:tc>
              </a:tr>
              <a:tr h="370840">
                <a:tc>
                  <a:txBody>
                    <a:bodyPr/>
                    <a:lstStyle/>
                    <a:p>
                      <a:r>
                        <a:rPr lang="en-IN" dirty="0" err="1" smtClean="0"/>
                        <a:t>setLength</a:t>
                      </a:r>
                      <a:r>
                        <a:rPr lang="en-IN" dirty="0" smtClean="0"/>
                        <a:t>(</a:t>
                      </a:r>
                      <a:r>
                        <a:rPr lang="en-IN" dirty="0" err="1" smtClean="0"/>
                        <a:t>int</a:t>
                      </a:r>
                      <a:r>
                        <a:rPr lang="en-IN" baseline="0" dirty="0" smtClean="0"/>
                        <a:t> n)</a:t>
                      </a:r>
                      <a:endParaRPr lang="en-IN" dirty="0"/>
                    </a:p>
                  </a:txBody>
                  <a:tcPr/>
                </a:tc>
                <a:tc>
                  <a:txBody>
                    <a:bodyPr/>
                    <a:lstStyle/>
                    <a:p>
                      <a:r>
                        <a:rPr lang="en-IN" dirty="0" smtClean="0"/>
                        <a:t>Extends the length of the string</a:t>
                      </a:r>
                      <a:endParaRPr lang="en-IN" dirty="0"/>
                    </a:p>
                  </a:txBody>
                  <a:tcPr/>
                </a:tc>
              </a:tr>
              <a:tr h="370840">
                <a:tc>
                  <a:txBody>
                    <a:bodyPr/>
                    <a:lstStyle/>
                    <a:p>
                      <a:r>
                        <a:rPr lang="en-IN" dirty="0" smtClean="0"/>
                        <a:t>reverse()</a:t>
                      </a:r>
                      <a:endParaRPr lang="en-IN" dirty="0"/>
                    </a:p>
                  </a:txBody>
                  <a:tcPr/>
                </a:tc>
                <a:tc>
                  <a:txBody>
                    <a:bodyPr/>
                    <a:lstStyle/>
                    <a:p>
                      <a:r>
                        <a:rPr lang="en-IN" dirty="0" smtClean="0"/>
                        <a:t>Reverse</a:t>
                      </a:r>
                      <a:r>
                        <a:rPr lang="en-IN" baseline="0" dirty="0" smtClean="0"/>
                        <a:t>s the string</a:t>
                      </a:r>
                      <a:endParaRPr lang="en-IN" dirty="0"/>
                    </a:p>
                  </a:txBody>
                  <a:tcPr/>
                </a:tc>
              </a:tr>
              <a:tr h="370840">
                <a:tc>
                  <a:txBody>
                    <a:bodyPr/>
                    <a:lstStyle/>
                    <a:p>
                      <a:r>
                        <a:rPr lang="en-IN" dirty="0" err="1" smtClean="0"/>
                        <a:t>int</a:t>
                      </a:r>
                      <a:r>
                        <a:rPr lang="en-IN" baseline="0" dirty="0" smtClean="0"/>
                        <a:t> capacity()</a:t>
                      </a:r>
                      <a:endParaRPr lang="en-IN" dirty="0"/>
                    </a:p>
                  </a:txBody>
                  <a:tcPr/>
                </a:tc>
                <a:tc>
                  <a:txBody>
                    <a:bodyPr/>
                    <a:lstStyle/>
                    <a:p>
                      <a:r>
                        <a:rPr lang="en-IN" dirty="0" smtClean="0"/>
                        <a:t>Returns maximum </a:t>
                      </a:r>
                      <a:r>
                        <a:rPr lang="en-IN" dirty="0" err="1" smtClean="0"/>
                        <a:t>no.of</a:t>
                      </a:r>
                      <a:r>
                        <a:rPr lang="en-IN" dirty="0" smtClean="0"/>
                        <a:t> </a:t>
                      </a:r>
                      <a:r>
                        <a:rPr lang="en-IN" dirty="0" err="1" smtClean="0"/>
                        <a:t>charactes</a:t>
                      </a:r>
                      <a:r>
                        <a:rPr lang="en-IN" dirty="0" smtClean="0"/>
                        <a:t> can hold</a:t>
                      </a:r>
                      <a:endParaRPr lang="en-IN" dirty="0"/>
                    </a:p>
                  </a:txBody>
                  <a:tcPr/>
                </a:tc>
              </a:tr>
            </a:tbl>
          </a:graphicData>
        </a:graphic>
      </p:graphicFrame>
    </p:spTree>
    <p:extLst>
      <p:ext uri="{BB962C8B-B14F-4D97-AF65-F5344CB8AC3E}">
        <p14:creationId xmlns:p14="http://schemas.microsoft.com/office/powerpoint/2010/main" val="34731349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smtClean="0">
                <a:latin typeface="SketchFlow Print" panose="02000000000000000000" pitchFamily="2" charset="0"/>
              </a:rPr>
              <a:t>Difference Between String and </a:t>
            </a:r>
            <a:r>
              <a:rPr lang="en-IN" dirty="0" err="1" smtClean="0">
                <a:latin typeface="SketchFlow Print" panose="02000000000000000000" pitchFamily="2" charset="0"/>
              </a:rPr>
              <a:t>StringBuffer</a:t>
            </a:r>
            <a:endParaRPr lang="en-IN" dirty="0">
              <a:latin typeface="SketchFlow Print" panose="02000000000000000000" pitchFamily="2" charset="0"/>
            </a:endParaRP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736992191"/>
              </p:ext>
            </p:extLst>
          </p:nvPr>
        </p:nvGraphicFramePr>
        <p:xfrm>
          <a:off x="251520" y="1397000"/>
          <a:ext cx="8640960" cy="2026920"/>
        </p:xfrm>
        <a:graphic>
          <a:graphicData uri="http://schemas.openxmlformats.org/drawingml/2006/table">
            <a:tbl>
              <a:tblPr firstRow="1" bandRow="1">
                <a:tableStyleId>{5C22544A-7EE6-4342-B048-85BDC9FD1C3A}</a:tableStyleId>
              </a:tblPr>
              <a:tblGrid>
                <a:gridCol w="3960440"/>
                <a:gridCol w="4680520"/>
              </a:tblGrid>
              <a:tr h="370840">
                <a:tc>
                  <a:txBody>
                    <a:bodyPr/>
                    <a:lstStyle/>
                    <a:p>
                      <a:r>
                        <a:rPr lang="en-IN" dirty="0" smtClean="0"/>
                        <a:t>String</a:t>
                      </a:r>
                      <a:endParaRPr lang="en-IN" dirty="0"/>
                    </a:p>
                  </a:txBody>
                  <a:tcPr/>
                </a:tc>
                <a:tc>
                  <a:txBody>
                    <a:bodyPr/>
                    <a:lstStyle/>
                    <a:p>
                      <a:r>
                        <a:rPr lang="en-IN" dirty="0" err="1" smtClean="0"/>
                        <a:t>StringBuffer</a:t>
                      </a:r>
                      <a:endParaRPr lang="en-IN" dirty="0"/>
                    </a:p>
                  </a:txBody>
                  <a:tcPr/>
                </a:tc>
              </a:tr>
              <a:tr h="370840">
                <a:tc>
                  <a:txBody>
                    <a:bodyPr/>
                    <a:lstStyle/>
                    <a:p>
                      <a:r>
                        <a:rPr lang="en-IN" dirty="0" smtClean="0"/>
                        <a:t>It is immutable</a:t>
                      </a:r>
                      <a:endParaRPr lang="en-IN" dirty="0"/>
                    </a:p>
                  </a:txBody>
                  <a:tcPr/>
                </a:tc>
                <a:tc>
                  <a:txBody>
                    <a:bodyPr/>
                    <a:lstStyle/>
                    <a:p>
                      <a:r>
                        <a:rPr lang="en-IN" dirty="0" smtClean="0"/>
                        <a:t>It is immutable</a:t>
                      </a:r>
                      <a:endParaRPr lang="en-IN" dirty="0"/>
                    </a:p>
                  </a:txBody>
                  <a:tcPr/>
                </a:tc>
              </a:tr>
              <a:tr h="370840">
                <a:tc>
                  <a:txBody>
                    <a:bodyPr/>
                    <a:lstStyle/>
                    <a:p>
                      <a:r>
                        <a:rPr lang="en-IN" dirty="0" smtClean="0"/>
                        <a:t>Once created they</a:t>
                      </a:r>
                      <a:r>
                        <a:rPr lang="en-IN" baseline="0" dirty="0" smtClean="0"/>
                        <a:t> cannot be changes</a:t>
                      </a:r>
                      <a:endParaRPr lang="en-IN" dirty="0"/>
                    </a:p>
                  </a:txBody>
                  <a:tcPr/>
                </a:tc>
                <a:tc>
                  <a:txBody>
                    <a:bodyPr/>
                    <a:lstStyle/>
                    <a:p>
                      <a:r>
                        <a:rPr lang="en-IN" dirty="0" smtClean="0"/>
                        <a:t>It can be </a:t>
                      </a:r>
                      <a:r>
                        <a:rPr lang="en-IN" dirty="0" err="1" smtClean="0"/>
                        <a:t>modified,changed</a:t>
                      </a:r>
                      <a:r>
                        <a:rPr lang="en-IN" dirty="0" smtClean="0"/>
                        <a:t> at desired</a:t>
                      </a:r>
                      <a:r>
                        <a:rPr lang="en-IN" baseline="0" dirty="0" smtClean="0"/>
                        <a:t> time</a:t>
                      </a:r>
                      <a:endParaRPr lang="en-IN" dirty="0"/>
                    </a:p>
                  </a:txBody>
                  <a:tcPr/>
                </a:tc>
              </a:tr>
              <a:tr h="370840">
                <a:tc>
                  <a:txBody>
                    <a:bodyPr/>
                    <a:lstStyle/>
                    <a:p>
                      <a:r>
                        <a:rPr lang="en-IN" dirty="0" smtClean="0"/>
                        <a:t>If any changes occurs</a:t>
                      </a:r>
                      <a:r>
                        <a:rPr lang="en-IN" baseline="0" dirty="0" smtClean="0"/>
                        <a:t> in </a:t>
                      </a:r>
                      <a:r>
                        <a:rPr lang="en-IN" baseline="0" dirty="0" err="1" smtClean="0"/>
                        <a:t>string,then</a:t>
                      </a:r>
                      <a:r>
                        <a:rPr lang="en-IN" baseline="0" dirty="0" smtClean="0"/>
                        <a:t> original string remains unchanged and new string will be created</a:t>
                      </a:r>
                      <a:endParaRPr lang="en-IN" dirty="0"/>
                    </a:p>
                  </a:txBody>
                  <a:tcPr/>
                </a:tc>
                <a:tc>
                  <a:txBody>
                    <a:bodyPr/>
                    <a:lstStyle/>
                    <a:p>
                      <a:r>
                        <a:rPr lang="en-IN" dirty="0" smtClean="0"/>
                        <a:t>Any</a:t>
                      </a:r>
                      <a:r>
                        <a:rPr lang="en-IN" baseline="0" dirty="0" smtClean="0"/>
                        <a:t> changes in string will be modified in the same string and new string will not be created</a:t>
                      </a:r>
                      <a:endParaRPr lang="en-IN" dirty="0"/>
                    </a:p>
                  </a:txBody>
                  <a:tcPr/>
                </a:tc>
              </a:tr>
            </a:tbl>
          </a:graphicData>
        </a:graphic>
      </p:graphicFrame>
    </p:spTree>
    <p:extLst>
      <p:ext uri="{BB962C8B-B14F-4D97-AF65-F5344CB8AC3E}">
        <p14:creationId xmlns:p14="http://schemas.microsoft.com/office/powerpoint/2010/main" val="154383751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dirty="0" smtClean="0">
                <a:latin typeface="SketchFlow Print" panose="02000000000000000000" pitchFamily="2" charset="0"/>
              </a:rPr>
              <a:t>Wrapper Class(</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smtClean="0">
                <a:latin typeface="SketchFlow Print" panose="02000000000000000000" pitchFamily="2" charset="0"/>
              </a:rPr>
              <a:t>Difference Between length and capacity</a:t>
            </a:r>
            <a:endParaRPr lang="en-IN" dirty="0">
              <a:latin typeface="SketchFlow Print" panose="02000000000000000000" pitchFamily="2" charset="0"/>
            </a:endParaRP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573138719"/>
              </p:ext>
            </p:extLst>
          </p:nvPr>
        </p:nvGraphicFramePr>
        <p:xfrm>
          <a:off x="251520" y="1397000"/>
          <a:ext cx="8640960" cy="1010920"/>
        </p:xfrm>
        <a:graphic>
          <a:graphicData uri="http://schemas.openxmlformats.org/drawingml/2006/table">
            <a:tbl>
              <a:tblPr firstRow="1" bandRow="1">
                <a:tableStyleId>{5C22544A-7EE6-4342-B048-85BDC9FD1C3A}</a:tableStyleId>
              </a:tblPr>
              <a:tblGrid>
                <a:gridCol w="3960440"/>
                <a:gridCol w="4680520"/>
              </a:tblGrid>
              <a:tr h="370840">
                <a:tc>
                  <a:txBody>
                    <a:bodyPr/>
                    <a:lstStyle/>
                    <a:p>
                      <a:r>
                        <a:rPr lang="en-IN" dirty="0" smtClean="0"/>
                        <a:t>Length()</a:t>
                      </a:r>
                      <a:endParaRPr lang="en-IN" dirty="0"/>
                    </a:p>
                  </a:txBody>
                  <a:tcPr/>
                </a:tc>
                <a:tc>
                  <a:txBody>
                    <a:bodyPr/>
                    <a:lstStyle/>
                    <a:p>
                      <a:r>
                        <a:rPr lang="en-IN" dirty="0" smtClean="0"/>
                        <a:t>Capacity()</a:t>
                      </a:r>
                      <a:endParaRPr lang="en-IN" dirty="0"/>
                    </a:p>
                  </a:txBody>
                  <a:tcPr/>
                </a:tc>
              </a:tr>
              <a:tr h="370840">
                <a:tc>
                  <a:txBody>
                    <a:bodyPr/>
                    <a:lstStyle/>
                    <a:p>
                      <a:r>
                        <a:rPr lang="en-IN" dirty="0" smtClean="0"/>
                        <a:t>It Returns total number of</a:t>
                      </a:r>
                      <a:r>
                        <a:rPr lang="en-IN" baseline="0" dirty="0" smtClean="0"/>
                        <a:t> characters in the string</a:t>
                      </a:r>
                      <a:endParaRPr lang="en-IN" dirty="0"/>
                    </a:p>
                  </a:txBody>
                  <a:tcPr/>
                </a:tc>
                <a:tc>
                  <a:txBody>
                    <a:bodyPr/>
                    <a:lstStyle/>
                    <a:p>
                      <a:r>
                        <a:rPr lang="en-IN" dirty="0" smtClean="0"/>
                        <a:t>It Returns</a:t>
                      </a:r>
                      <a:r>
                        <a:rPr lang="en-IN" baseline="0" dirty="0" smtClean="0"/>
                        <a:t> the maximum number of characters that can be inserted in the string</a:t>
                      </a:r>
                      <a:endParaRPr lang="en-IN" dirty="0"/>
                    </a:p>
                  </a:txBody>
                  <a:tcPr/>
                </a:tc>
              </a:tr>
            </a:tbl>
          </a:graphicData>
        </a:graphic>
      </p:graphicFrame>
    </p:spTree>
    <p:extLst>
      <p:ext uri="{BB962C8B-B14F-4D97-AF65-F5344CB8AC3E}">
        <p14:creationId xmlns:p14="http://schemas.microsoft.com/office/powerpoint/2010/main" val="418413231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dirty="0" smtClean="0">
                <a:latin typeface="SketchFlow Print" panose="02000000000000000000" pitchFamily="2" charset="0"/>
              </a:rPr>
              <a:t>Guided practice for String(</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5" name="Text Placeholder 4"/>
          <p:cNvSpPr>
            <a:spLocks noGrp="1"/>
          </p:cNvSpPr>
          <p:nvPr>
            <p:ph type="body" sz="quarter" idx="16"/>
          </p:nvPr>
        </p:nvSpPr>
        <p:spPr>
          <a:xfrm>
            <a:off x="152400" y="784454"/>
            <a:ext cx="5184576" cy="941824"/>
          </a:xfrm>
        </p:spPr>
        <p:txBody>
          <a:bodyPr>
            <a:normAutofit fontScale="92500" lnSpcReduction="10000"/>
          </a:bodyPr>
          <a:lstStyle/>
          <a:p>
            <a:r>
              <a:rPr lang="en-IN" dirty="0">
                <a:latin typeface="SketchFlow Print" panose="02000000000000000000" pitchFamily="2" charset="0"/>
              </a:rPr>
              <a:t> Scanner </a:t>
            </a:r>
            <a:r>
              <a:rPr lang="en-IN" dirty="0" err="1">
                <a:latin typeface="SketchFlow Print" panose="02000000000000000000" pitchFamily="2" charset="0"/>
              </a:rPr>
              <a:t>sc</a:t>
            </a:r>
            <a:r>
              <a:rPr lang="en-IN" dirty="0">
                <a:latin typeface="SketchFlow Print" panose="02000000000000000000" pitchFamily="2" charset="0"/>
              </a:rPr>
              <a:t> = new Scanner(System.in);</a:t>
            </a:r>
          </a:p>
          <a:p>
            <a:r>
              <a:rPr lang="en-IN" dirty="0">
                <a:latin typeface="SketchFlow Print" panose="02000000000000000000" pitchFamily="2" charset="0"/>
              </a:rPr>
              <a:t> </a:t>
            </a:r>
            <a:r>
              <a:rPr lang="en-IN" dirty="0" smtClean="0">
                <a:latin typeface="SketchFlow Print" panose="02000000000000000000" pitchFamily="2" charset="0"/>
              </a:rPr>
              <a:t>String </a:t>
            </a:r>
            <a:r>
              <a:rPr lang="en-IN" dirty="0" err="1">
                <a:latin typeface="SketchFlow Print" panose="02000000000000000000" pitchFamily="2" charset="0"/>
              </a:rPr>
              <a:t>str</a:t>
            </a:r>
            <a:r>
              <a:rPr lang="en-IN" dirty="0">
                <a:latin typeface="SketchFlow Print" panose="02000000000000000000" pitchFamily="2" charset="0"/>
              </a:rPr>
              <a:t>="Sample";</a:t>
            </a:r>
          </a:p>
          <a:p>
            <a:r>
              <a:rPr lang="en-IN" dirty="0">
                <a:latin typeface="SketchFlow Print" panose="02000000000000000000" pitchFamily="2" charset="0"/>
              </a:rPr>
              <a:t> </a:t>
            </a:r>
            <a:r>
              <a:rPr lang="en-IN" dirty="0" err="1" smtClean="0">
                <a:latin typeface="SketchFlow Print" panose="02000000000000000000" pitchFamily="2" charset="0"/>
              </a:rPr>
              <a:t>System.out.println</a:t>
            </a:r>
            <a:r>
              <a:rPr lang="en-IN" dirty="0">
                <a:latin typeface="SketchFlow Print" panose="02000000000000000000" pitchFamily="2" charset="0"/>
              </a:rPr>
              <a:t>("</a:t>
            </a:r>
            <a:r>
              <a:rPr lang="en-IN" dirty="0" smtClean="0">
                <a:latin typeface="SketchFlow Print" panose="02000000000000000000" pitchFamily="2" charset="0"/>
              </a:rPr>
              <a:t>Out " </a:t>
            </a:r>
            <a:r>
              <a:rPr lang="en-IN" dirty="0">
                <a:latin typeface="SketchFlow Print" panose="02000000000000000000" pitchFamily="2" charset="0"/>
              </a:rPr>
              <a:t>+ </a:t>
            </a:r>
            <a:r>
              <a:rPr lang="en-IN" dirty="0" err="1">
                <a:latin typeface="SketchFlow Print" panose="02000000000000000000" pitchFamily="2" charset="0"/>
              </a:rPr>
              <a:t>str.charAt</a:t>
            </a:r>
            <a:r>
              <a:rPr lang="en-IN" dirty="0">
                <a:latin typeface="SketchFlow Print" panose="02000000000000000000" pitchFamily="2" charset="0"/>
              </a:rPr>
              <a:t>(4));</a:t>
            </a:r>
          </a:p>
        </p:txBody>
      </p:sp>
      <p:sp>
        <p:nvSpPr>
          <p:cNvPr id="14" name="Text Placeholder 4"/>
          <p:cNvSpPr>
            <a:spLocks noGrp="1"/>
          </p:cNvSpPr>
          <p:nvPr>
            <p:ph type="body" sz="quarter" idx="16"/>
          </p:nvPr>
        </p:nvSpPr>
        <p:spPr>
          <a:xfrm>
            <a:off x="6344" y="3153075"/>
            <a:ext cx="4856770" cy="1080120"/>
          </a:xfrm>
        </p:spPr>
        <p:txBody>
          <a:bodyPr>
            <a:normAutofit/>
          </a:bodyPr>
          <a:lstStyle/>
          <a:p>
            <a:r>
              <a:rPr lang="en-IN" dirty="0" smtClean="0">
                <a:latin typeface="SketchFlow Print" panose="02000000000000000000" pitchFamily="2" charset="0"/>
              </a:rPr>
              <a:t> String </a:t>
            </a:r>
            <a:r>
              <a:rPr lang="en-IN" dirty="0">
                <a:latin typeface="SketchFlow Print" panose="02000000000000000000" pitchFamily="2" charset="0"/>
              </a:rPr>
              <a:t>s="First";</a:t>
            </a:r>
          </a:p>
          <a:p>
            <a:r>
              <a:rPr lang="en-IN" dirty="0">
                <a:latin typeface="SketchFlow Print" panose="02000000000000000000" pitchFamily="2" charset="0"/>
              </a:rPr>
              <a:t> </a:t>
            </a:r>
            <a:r>
              <a:rPr lang="en-IN" dirty="0" smtClean="0">
                <a:latin typeface="SketchFlow Print" panose="02000000000000000000" pitchFamily="2" charset="0"/>
              </a:rPr>
              <a:t>String </a:t>
            </a:r>
            <a:r>
              <a:rPr lang="en-IN" dirty="0" err="1">
                <a:latin typeface="SketchFlow Print" panose="02000000000000000000" pitchFamily="2" charset="0"/>
              </a:rPr>
              <a:t>str</a:t>
            </a:r>
            <a:r>
              <a:rPr lang="en-IN" dirty="0">
                <a:latin typeface="SketchFlow Print" panose="02000000000000000000" pitchFamily="2" charset="0"/>
              </a:rPr>
              <a:t>= new String("Sample");</a:t>
            </a:r>
          </a:p>
          <a:p>
            <a:r>
              <a:rPr lang="en-IN" dirty="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s.concat</a:t>
            </a:r>
            <a:r>
              <a:rPr lang="en-IN" dirty="0" smtClean="0">
                <a:latin typeface="SketchFlow Print" panose="02000000000000000000" pitchFamily="2" charset="0"/>
              </a:rPr>
              <a:t>(</a:t>
            </a:r>
            <a:r>
              <a:rPr lang="en-IN" dirty="0" err="1" smtClean="0">
                <a:latin typeface="SketchFlow Print" panose="02000000000000000000" pitchFamily="2" charset="0"/>
              </a:rPr>
              <a:t>str</a:t>
            </a:r>
            <a:r>
              <a:rPr lang="en-IN" dirty="0">
                <a:latin typeface="SketchFlow Print" panose="02000000000000000000" pitchFamily="2" charset="0"/>
              </a:rPr>
              <a:t>));</a:t>
            </a:r>
          </a:p>
        </p:txBody>
      </p:sp>
      <p:sp>
        <p:nvSpPr>
          <p:cNvPr id="16" name="Text Placeholder 4"/>
          <p:cNvSpPr>
            <a:spLocks noGrp="1"/>
          </p:cNvSpPr>
          <p:nvPr>
            <p:ph type="body" sz="quarter" idx="16"/>
          </p:nvPr>
        </p:nvSpPr>
        <p:spPr>
          <a:xfrm>
            <a:off x="22289" y="2038754"/>
            <a:ext cx="5945716" cy="743208"/>
          </a:xfrm>
        </p:spPr>
        <p:txBody>
          <a:bodyPr>
            <a:normAutofit/>
          </a:bodyPr>
          <a:lstStyle/>
          <a:p>
            <a:r>
              <a:rPr lang="en-IN" dirty="0" smtClean="0">
                <a:latin typeface="SketchFlow Print" panose="02000000000000000000" pitchFamily="2" charset="0"/>
              </a:rPr>
              <a:t> </a:t>
            </a:r>
            <a:r>
              <a:rPr lang="en-IN" dirty="0" err="1" smtClean="0">
                <a:latin typeface="SketchFlow Print" panose="02000000000000000000" pitchFamily="2" charset="0"/>
              </a:rPr>
              <a:t>StringBuffer</a:t>
            </a:r>
            <a:r>
              <a:rPr lang="en-IN" dirty="0" smtClean="0">
                <a:latin typeface="SketchFlow Print" panose="02000000000000000000" pitchFamily="2" charset="0"/>
              </a:rPr>
              <a:t> </a:t>
            </a:r>
            <a:r>
              <a:rPr lang="en-IN" dirty="0" err="1">
                <a:latin typeface="SketchFlow Print" panose="02000000000000000000" pitchFamily="2" charset="0"/>
              </a:rPr>
              <a:t>str</a:t>
            </a:r>
            <a:r>
              <a:rPr lang="en-IN" dirty="0" smtClean="0">
                <a:latin typeface="SketchFlow Print" panose="02000000000000000000" pitchFamily="2" charset="0"/>
              </a:rPr>
              <a:t>= new </a:t>
            </a:r>
            <a:r>
              <a:rPr lang="en-IN" dirty="0" err="1" smtClean="0">
                <a:latin typeface="SketchFlow Print" panose="02000000000000000000" pitchFamily="2" charset="0"/>
              </a:rPr>
              <a:t>StringBuffer</a:t>
            </a:r>
            <a:r>
              <a:rPr lang="en-IN" dirty="0" smtClean="0">
                <a:latin typeface="SketchFlow Print" panose="02000000000000000000" pitchFamily="2" charset="0"/>
              </a:rPr>
              <a:t>("Sample”);</a:t>
            </a:r>
            <a:endParaRPr lang="en-IN" dirty="0">
              <a:latin typeface="SketchFlow Print" panose="02000000000000000000" pitchFamily="2" charset="0"/>
            </a:endParaRPr>
          </a:p>
          <a:p>
            <a:r>
              <a:rPr lang="en-IN" dirty="0">
                <a:latin typeface="SketchFlow Print" panose="02000000000000000000" pitchFamily="2" charset="0"/>
              </a:rPr>
              <a:t> </a:t>
            </a:r>
            <a:r>
              <a:rPr lang="en-IN" dirty="0" err="1" smtClean="0">
                <a:latin typeface="SketchFlow Print" panose="02000000000000000000" pitchFamily="2" charset="0"/>
              </a:rPr>
              <a:t>System.out.println</a:t>
            </a:r>
            <a:r>
              <a:rPr lang="en-IN" dirty="0">
                <a:latin typeface="SketchFlow Print" panose="02000000000000000000" pitchFamily="2" charset="0"/>
              </a:rPr>
              <a:t>("Out" + </a:t>
            </a:r>
            <a:r>
              <a:rPr lang="en-IN" dirty="0" err="1" smtClean="0">
                <a:latin typeface="SketchFlow Print" panose="02000000000000000000" pitchFamily="2" charset="0"/>
              </a:rPr>
              <a:t>str.capacity</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7" name="Text Placeholder 4"/>
          <p:cNvSpPr>
            <a:spLocks noGrp="1"/>
          </p:cNvSpPr>
          <p:nvPr>
            <p:ph type="body" sz="quarter" idx="16"/>
          </p:nvPr>
        </p:nvSpPr>
        <p:spPr>
          <a:xfrm>
            <a:off x="209439" y="4456571"/>
            <a:ext cx="5097094" cy="941824"/>
          </a:xfrm>
        </p:spPr>
        <p:txBody>
          <a:bodyPr>
            <a:normAutofit/>
          </a:bodyPr>
          <a:lstStyle/>
          <a:p>
            <a:r>
              <a:rPr lang="en-IN" dirty="0" smtClean="0">
                <a:latin typeface="SketchFlow Print" panose="02000000000000000000" pitchFamily="2" charset="0"/>
              </a:rPr>
              <a:t>String system = “AM a Book in world”;</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system.trim</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7" name="Right Arrow 6"/>
          <p:cNvSpPr/>
          <p:nvPr/>
        </p:nvSpPr>
        <p:spPr>
          <a:xfrm>
            <a:off x="6079478" y="1039342"/>
            <a:ext cx="58075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ight Arrow 17"/>
          <p:cNvSpPr/>
          <p:nvPr/>
        </p:nvSpPr>
        <p:spPr>
          <a:xfrm>
            <a:off x="5961677" y="2247992"/>
            <a:ext cx="547308"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ight Arrow 19"/>
          <p:cNvSpPr/>
          <p:nvPr/>
        </p:nvSpPr>
        <p:spPr>
          <a:xfrm>
            <a:off x="5960087" y="3454311"/>
            <a:ext cx="446791"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ight Arrow 20"/>
          <p:cNvSpPr/>
          <p:nvPr/>
        </p:nvSpPr>
        <p:spPr>
          <a:xfrm>
            <a:off x="5991473" y="4711459"/>
            <a:ext cx="446791"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7308304" y="1039342"/>
            <a:ext cx="1440160" cy="432048"/>
          </a:xfrm>
          <a:prstGeom prst="rect">
            <a:avLst/>
          </a:prstGeom>
        </p:spPr>
        <p:txBody>
          <a:bodyPr vert="horz" wrap="square" lIns="91440" tIns="45720" rIns="91440" bIns="45720" rtlCol="0" anchor="ctr">
            <a:normAutofit lnSpcReduction="10000"/>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Out l</a:t>
            </a:r>
          </a:p>
        </p:txBody>
      </p:sp>
      <p:sp>
        <p:nvSpPr>
          <p:cNvPr id="22" name="TextBox 21"/>
          <p:cNvSpPr txBox="1"/>
          <p:nvPr/>
        </p:nvSpPr>
        <p:spPr>
          <a:xfrm>
            <a:off x="7182395" y="2192993"/>
            <a:ext cx="1440160" cy="526827"/>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Out 22</a:t>
            </a:r>
          </a:p>
        </p:txBody>
      </p:sp>
      <p:sp>
        <p:nvSpPr>
          <p:cNvPr id="24" name="TextBox 23"/>
          <p:cNvSpPr txBox="1"/>
          <p:nvPr/>
        </p:nvSpPr>
        <p:spPr>
          <a:xfrm>
            <a:off x="7105209" y="3371626"/>
            <a:ext cx="1440160" cy="526827"/>
          </a:xfrm>
          <a:prstGeom prst="rect">
            <a:avLst/>
          </a:prstGeom>
        </p:spPr>
        <p:txBody>
          <a:bodyPr vert="horz" wrap="square" lIns="91440" tIns="45720" rIns="91440" bIns="45720" rtlCol="0" anchor="ctr">
            <a:normAutofit fontScale="92500"/>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err="1" smtClean="0">
                <a:ln>
                  <a:noFill/>
                </a:ln>
                <a:solidFill>
                  <a:schemeClr val="tx1"/>
                </a:solidFill>
                <a:effectLst/>
                <a:uLnTx/>
                <a:uFillTx/>
                <a:latin typeface="Perpetua" pitchFamily="18" charset="0"/>
                <a:ea typeface="+mj-ea"/>
                <a:cs typeface="+mj-cs"/>
              </a:rPr>
              <a:t>FirstSample</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25" name="TextBox 24"/>
          <p:cNvSpPr txBox="1"/>
          <p:nvPr/>
        </p:nvSpPr>
        <p:spPr>
          <a:xfrm>
            <a:off x="7105209" y="4711459"/>
            <a:ext cx="1810358" cy="526827"/>
          </a:xfrm>
          <a:prstGeom prst="rect">
            <a:avLst/>
          </a:prstGeom>
        </p:spPr>
        <p:txBody>
          <a:bodyPr vert="horz" wrap="square" lIns="91440" tIns="45720" rIns="91440" bIns="45720" rtlCol="0" anchor="ctr">
            <a:normAutofit fontScale="70000" lnSpcReduction="20000"/>
          </a:bodyPr>
          <a:lstStyle>
            <a:defPPr>
              <a:defRPr lang="en-US"/>
            </a:defPPr>
            <a:lvl1pPr marR="0" indent="0" fontAlgn="auto">
              <a:lnSpc>
                <a:spcPct val="100000"/>
              </a:lnSpc>
              <a:spcBef>
                <a:spcPct val="0"/>
              </a:spcBef>
              <a:spcAft>
                <a:spcPts val="0"/>
              </a:spcAft>
              <a:buClrTx/>
              <a:buSzTx/>
              <a:buFontTx/>
              <a:buNone/>
              <a:tabLst/>
              <a:defRPr kumimoji="0" sz="2400" b="0" i="0" u="none" strike="noStrike" cap="none" spc="0" normalizeH="0" baseline="0">
                <a:ln>
                  <a:noFill/>
                </a:ln>
                <a:effectLst/>
                <a:uLnTx/>
                <a:uFillTx/>
                <a:latin typeface="Perpetua" pitchFamily="18" charset="0"/>
                <a:ea typeface="+mj-ea"/>
                <a:cs typeface="+mj-cs"/>
              </a:defRPr>
            </a:lvl1pPr>
          </a:lstStyle>
          <a:p>
            <a:r>
              <a:rPr lang="en-IN" dirty="0"/>
              <a:t>AM a Book in world</a:t>
            </a:r>
          </a:p>
          <a:p>
            <a:endParaRPr lang="en-IN" dirty="0"/>
          </a:p>
        </p:txBody>
      </p:sp>
    </p:spTree>
    <p:extLst>
      <p:ext uri="{BB962C8B-B14F-4D97-AF65-F5344CB8AC3E}">
        <p14:creationId xmlns:p14="http://schemas.microsoft.com/office/powerpoint/2010/main" val="107071318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20" grpId="0" animBg="1"/>
      <p:bldP spid="21" grpId="0" animBg="1"/>
      <p:bldP spid="8" grpId="0"/>
      <p:bldP spid="22" grpId="0"/>
      <p:bldP spid="24" grpId="0"/>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792163"/>
            <a:ext cx="8305800" cy="4525965"/>
          </a:xfrm>
        </p:spPr>
        <p:txBody>
          <a:bodyPr/>
          <a:lstStyle/>
          <a:p>
            <a:pPr>
              <a:buClr>
                <a:schemeClr val="bg1"/>
              </a:buClr>
              <a:buFont typeface="Wingdings" panose="05000000000000000000" pitchFamily="2" charset="2"/>
              <a:buChar char="ü"/>
            </a:pPr>
            <a:r>
              <a:rPr lang="en-IN" dirty="0" smtClean="0">
                <a:latin typeface="SketchFlow Print" panose="02000000000000000000" pitchFamily="2" charset="0"/>
              </a:rPr>
              <a:t>Package</a:t>
            </a:r>
          </a:p>
          <a:p>
            <a:pPr>
              <a:buClr>
                <a:schemeClr val="bg1"/>
              </a:buClr>
              <a:buFont typeface="Wingdings" panose="05000000000000000000" pitchFamily="2" charset="2"/>
              <a:buChar char="ü"/>
            </a:pPr>
            <a:r>
              <a:rPr lang="en-IN" dirty="0">
                <a:latin typeface="SketchFlow Print" panose="02000000000000000000" pitchFamily="2" charset="0"/>
              </a:rPr>
              <a:t>Exception</a:t>
            </a:r>
          </a:p>
          <a:p>
            <a:pPr>
              <a:buClr>
                <a:schemeClr val="bg1"/>
              </a:buClr>
              <a:buFont typeface="Wingdings" panose="05000000000000000000" pitchFamily="2" charset="2"/>
              <a:buChar char="ü"/>
            </a:pPr>
            <a:r>
              <a:rPr lang="en-IN" dirty="0" smtClean="0">
                <a:latin typeface="SketchFlow Print" panose="02000000000000000000" pitchFamily="2" charset="0"/>
              </a:rPr>
              <a:t>Wrapper Class</a:t>
            </a:r>
          </a:p>
          <a:p>
            <a:pPr>
              <a:buClr>
                <a:schemeClr val="bg1"/>
              </a:buClr>
              <a:buFont typeface="Wingdings" panose="05000000000000000000" pitchFamily="2" charset="2"/>
              <a:buChar char="ü"/>
            </a:pPr>
            <a:r>
              <a:rPr lang="en-IN" dirty="0" smtClean="0">
                <a:latin typeface="SketchFlow Print" panose="02000000000000000000" pitchFamily="2" charset="0"/>
              </a:rPr>
              <a:t>String</a:t>
            </a:r>
          </a:p>
          <a:p>
            <a:pPr>
              <a:buClr>
                <a:schemeClr val="bg1"/>
              </a:buClr>
              <a:buFont typeface="Wingdings" panose="05000000000000000000" pitchFamily="2" charset="2"/>
              <a:buChar char="ü"/>
            </a:pPr>
            <a:r>
              <a:rPr lang="en-IN" dirty="0" err="1" smtClean="0">
                <a:latin typeface="SketchFlow Print" panose="02000000000000000000" pitchFamily="2" charset="0"/>
              </a:rPr>
              <a:t>StringBuffer</a:t>
            </a:r>
            <a:endParaRPr lang="en-IN" dirty="0" smtClean="0">
              <a:latin typeface="SketchFlow Print" panose="02000000000000000000" pitchFamily="2" charset="0"/>
            </a:endParaRPr>
          </a:p>
          <a:p>
            <a:pPr>
              <a:buClr>
                <a:schemeClr val="bg1"/>
              </a:buClr>
              <a:buFont typeface="Wingdings" panose="05000000000000000000" pitchFamily="2" charset="2"/>
              <a:buChar char="ü"/>
            </a:pPr>
            <a:r>
              <a:rPr lang="en-IN" dirty="0" smtClean="0">
                <a:latin typeface="SketchFlow Print" panose="02000000000000000000" pitchFamily="2" charset="0"/>
              </a:rPr>
              <a:t>Stream</a:t>
            </a:r>
          </a:p>
          <a:p>
            <a:pPr>
              <a:buClr>
                <a:schemeClr val="bg1"/>
              </a:buClr>
              <a:buFont typeface="Wingdings" panose="05000000000000000000" pitchFamily="2" charset="2"/>
              <a:buChar char="ü"/>
            </a:pPr>
            <a:r>
              <a:rPr lang="en-IN" dirty="0" err="1" smtClean="0">
                <a:latin typeface="SketchFlow Print" panose="02000000000000000000" pitchFamily="2" charset="0"/>
              </a:rPr>
              <a:t>Util</a:t>
            </a:r>
            <a:endParaRPr lang="en-IN" dirty="0" smtClean="0">
              <a:latin typeface="SketchFlow Print" panose="02000000000000000000" pitchFamily="2" charset="0"/>
            </a:endParaRPr>
          </a:p>
          <a:p>
            <a:pPr>
              <a:buClr>
                <a:schemeClr val="bg1"/>
              </a:buClr>
              <a:buFont typeface="Wingdings" panose="05000000000000000000" pitchFamily="2" charset="2"/>
              <a:buChar char="ü"/>
            </a:pPr>
            <a:r>
              <a:rPr lang="en-IN" dirty="0" smtClean="0">
                <a:latin typeface="SketchFlow Print" panose="02000000000000000000" pitchFamily="2" charset="0"/>
              </a:rPr>
              <a:t>Surprise</a:t>
            </a:r>
          </a:p>
          <a:p>
            <a:pPr>
              <a:buClr>
                <a:schemeClr val="bg1"/>
              </a:buClr>
              <a:buFont typeface="Wingdings" panose="05000000000000000000" pitchFamily="2" charset="2"/>
              <a:buChar char="ü"/>
            </a:pPr>
            <a:r>
              <a:rPr lang="en-IN" dirty="0" smtClean="0">
                <a:latin typeface="SketchFlow Print" panose="02000000000000000000" pitchFamily="2" charset="0"/>
              </a:rPr>
              <a:t>Summary</a:t>
            </a:r>
          </a:p>
        </p:txBody>
      </p:sp>
      <p:sp>
        <p:nvSpPr>
          <p:cNvPr id="4" name="Title 3"/>
          <p:cNvSpPr>
            <a:spLocks noGrp="1"/>
          </p:cNvSpPr>
          <p:nvPr>
            <p:ph type="title"/>
          </p:nvPr>
        </p:nvSpPr>
        <p:spPr/>
        <p:txBody>
          <a:bodyPr/>
          <a:lstStyle/>
          <a:p>
            <a:pPr marL="571500" indent="-571500">
              <a:buClr>
                <a:schemeClr val="bg2"/>
              </a:buClr>
              <a:buFont typeface="Wingdings" panose="05000000000000000000" pitchFamily="2" charset="2"/>
              <a:buChar char="Ø"/>
            </a:pPr>
            <a:r>
              <a:rPr lang="en-IN" dirty="0" smtClean="0">
                <a:latin typeface="SketchFlow Print" panose="02000000000000000000" pitchFamily="2" charset="0"/>
              </a:rPr>
              <a:t>Topic</a:t>
            </a:r>
            <a:endParaRPr lang="en-IN" dirty="0">
              <a:latin typeface="SketchFlow Print" panose="02000000000000000000" pitchFamily="2"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32040" y="1484784"/>
            <a:ext cx="2016224" cy="2333010"/>
          </a:xfrm>
          <a:prstGeom prst="rect">
            <a:avLst/>
          </a:prstGeom>
        </p:spPr>
      </p:pic>
    </p:spTree>
    <p:extLst>
      <p:ext uri="{BB962C8B-B14F-4D97-AF65-F5344CB8AC3E}">
        <p14:creationId xmlns:p14="http://schemas.microsoft.com/office/powerpoint/2010/main" val="283863736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34925"/>
            <a:ext cx="9252520" cy="639763"/>
          </a:xfrm>
        </p:spPr>
        <p:txBody>
          <a:bodyPr/>
          <a:lstStyle/>
          <a:p>
            <a:r>
              <a:rPr lang="en-IN" dirty="0" smtClean="0">
                <a:latin typeface="SketchFlow Print" panose="02000000000000000000" pitchFamily="2" charset="0"/>
              </a:rPr>
              <a:t>Guided practice for String (</a:t>
            </a:r>
            <a:r>
              <a:rPr lang="en-IN" dirty="0" err="1" smtClean="0">
                <a:latin typeface="SketchFlow Print" panose="02000000000000000000" pitchFamily="2" charset="0"/>
              </a:rPr>
              <a:t>Contd</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5" name="Text Placeholder 4"/>
          <p:cNvSpPr>
            <a:spLocks noGrp="1"/>
          </p:cNvSpPr>
          <p:nvPr>
            <p:ph type="body" sz="quarter" idx="16"/>
          </p:nvPr>
        </p:nvSpPr>
        <p:spPr>
          <a:xfrm>
            <a:off x="335822" y="792163"/>
            <a:ext cx="6507832" cy="3292618"/>
          </a:xfrm>
        </p:spPr>
        <p:txBody>
          <a:bodyPr>
            <a:normAutofit/>
          </a:bodyPr>
          <a:lstStyle/>
          <a:p>
            <a:r>
              <a:rPr lang="en-IN" dirty="0">
                <a:latin typeface="SketchFlow Print" panose="02000000000000000000" pitchFamily="2" charset="0"/>
              </a:rPr>
              <a:t>String str1 = "Strings are immutable";</a:t>
            </a:r>
          </a:p>
          <a:p>
            <a:r>
              <a:rPr lang="en-IN" dirty="0">
                <a:latin typeface="SketchFlow Print" panose="02000000000000000000" pitchFamily="2" charset="0"/>
              </a:rPr>
              <a:t>String str2 = "Strings are immutable";</a:t>
            </a:r>
          </a:p>
          <a:p>
            <a:r>
              <a:rPr lang="en-IN" dirty="0">
                <a:latin typeface="SketchFlow Print" panose="02000000000000000000" pitchFamily="2" charset="0"/>
              </a:rPr>
              <a:t>String str3 = "Integers are not immutable";</a:t>
            </a:r>
          </a:p>
          <a:p>
            <a:r>
              <a:rPr lang="en-IN" dirty="0" err="1">
                <a:latin typeface="SketchFlow Print" panose="02000000000000000000" pitchFamily="2" charset="0"/>
              </a:rPr>
              <a:t>int</a:t>
            </a:r>
            <a:r>
              <a:rPr lang="en-IN" dirty="0">
                <a:latin typeface="SketchFlow Print" panose="02000000000000000000" pitchFamily="2" charset="0"/>
              </a:rPr>
              <a:t> result = str1.compareTo( str2 );</a:t>
            </a:r>
          </a:p>
          <a:p>
            <a:r>
              <a:rPr lang="en-IN" dirty="0" err="1">
                <a:latin typeface="SketchFlow Print" panose="02000000000000000000" pitchFamily="2" charset="0"/>
              </a:rPr>
              <a:t>System.out.println</a:t>
            </a:r>
            <a:r>
              <a:rPr lang="en-IN" dirty="0">
                <a:latin typeface="SketchFlow Print" panose="02000000000000000000" pitchFamily="2" charset="0"/>
              </a:rPr>
              <a:t>(result);</a:t>
            </a:r>
          </a:p>
          <a:p>
            <a:r>
              <a:rPr lang="en-IN" dirty="0">
                <a:latin typeface="SketchFlow Print" panose="02000000000000000000" pitchFamily="2" charset="0"/>
              </a:rPr>
              <a:t>result = str2.compareTo( str3 );</a:t>
            </a:r>
          </a:p>
          <a:p>
            <a:r>
              <a:rPr lang="en-IN" dirty="0" err="1">
                <a:latin typeface="SketchFlow Print" panose="02000000000000000000" pitchFamily="2" charset="0"/>
              </a:rPr>
              <a:t>System.out.println</a:t>
            </a:r>
            <a:r>
              <a:rPr lang="en-IN" dirty="0">
                <a:latin typeface="SketchFlow Print" panose="02000000000000000000" pitchFamily="2" charset="0"/>
              </a:rPr>
              <a:t>(result);</a:t>
            </a:r>
          </a:p>
          <a:p>
            <a:r>
              <a:rPr lang="en-IN" dirty="0">
                <a:latin typeface="SketchFlow Print" panose="02000000000000000000" pitchFamily="2" charset="0"/>
              </a:rPr>
              <a:t>result = str3.compareTo( str1 );</a:t>
            </a:r>
          </a:p>
          <a:p>
            <a:r>
              <a:rPr lang="en-IN" dirty="0" err="1">
                <a:latin typeface="SketchFlow Print" panose="02000000000000000000" pitchFamily="2" charset="0"/>
              </a:rPr>
              <a:t>System.out.println</a:t>
            </a:r>
            <a:r>
              <a:rPr lang="en-IN" dirty="0">
                <a:latin typeface="SketchFlow Print" panose="02000000000000000000" pitchFamily="2" charset="0"/>
              </a:rPr>
              <a:t>(result);</a:t>
            </a:r>
          </a:p>
        </p:txBody>
      </p:sp>
      <p:sp>
        <p:nvSpPr>
          <p:cNvPr id="7" name="Right Arrow 6"/>
          <p:cNvSpPr/>
          <p:nvPr/>
        </p:nvSpPr>
        <p:spPr>
          <a:xfrm>
            <a:off x="6378663" y="1027113"/>
            <a:ext cx="58075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7452320" y="372344"/>
            <a:ext cx="1440160" cy="1741586"/>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noProof="0" dirty="0" smtClean="0">
                <a:latin typeface="Perpetua" pitchFamily="18" charset="0"/>
                <a:ea typeface="+mj-ea"/>
                <a:cs typeface="+mj-cs"/>
              </a:rPr>
              <a:t>0</a:t>
            </a:r>
          </a:p>
          <a:p>
            <a:pPr marL="0" marR="0" indent="0" algn="l" defTabSz="914400" rtl="0" eaLnBrk="1" fontAlgn="auto" latinLnBrk="0" hangingPunct="1">
              <a:lnSpc>
                <a:spcPct val="100000"/>
              </a:lnSpc>
              <a:spcBef>
                <a:spcPct val="0"/>
              </a:spcBef>
              <a:spcAft>
                <a:spcPts val="0"/>
              </a:spcAft>
              <a:buClrTx/>
              <a:buSzTx/>
              <a:buFontTx/>
              <a:buNone/>
              <a:tabLst/>
            </a:pPr>
            <a:r>
              <a:rPr lang="en-IN" sz="2400" noProof="0" dirty="0" smtClean="0">
                <a:latin typeface="Perpetua" pitchFamily="18" charset="0"/>
                <a:ea typeface="+mj-ea"/>
                <a:cs typeface="+mj-cs"/>
              </a:rPr>
              <a:t>10</a:t>
            </a:r>
          </a:p>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dirty="0" smtClean="0">
                <a:ln>
                  <a:noFill/>
                </a:ln>
                <a:solidFill>
                  <a:schemeClr val="tx1"/>
                </a:solidFill>
                <a:effectLst/>
                <a:uLnTx/>
                <a:uFillTx/>
                <a:latin typeface="Perpetua" pitchFamily="18" charset="0"/>
                <a:ea typeface="+mj-ea"/>
                <a:cs typeface="+mj-cs"/>
              </a:rPr>
              <a:t>-10</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19" name="Text Placeholder 4"/>
          <p:cNvSpPr>
            <a:spLocks noGrp="1"/>
          </p:cNvSpPr>
          <p:nvPr>
            <p:ph type="body" sz="quarter" idx="16"/>
          </p:nvPr>
        </p:nvSpPr>
        <p:spPr>
          <a:xfrm>
            <a:off x="359874" y="3861048"/>
            <a:ext cx="8155466" cy="1996474"/>
          </a:xfrm>
        </p:spPr>
        <p:txBody>
          <a:bodyPr>
            <a:normAutofit/>
          </a:bodyPr>
          <a:lstStyle/>
          <a:p>
            <a:endParaRPr lang="en-IN" dirty="0">
              <a:latin typeface="SketchFlow Print" panose="02000000000000000000" pitchFamily="2" charset="0"/>
            </a:endParaRPr>
          </a:p>
          <a:p>
            <a:pPr marL="342900" indent="-285750">
              <a:buFont typeface="Arial" panose="020B0604020202020204" pitchFamily="34" charset="0"/>
              <a:buChar char="•"/>
            </a:pPr>
            <a:r>
              <a:rPr lang="en-IN" dirty="0">
                <a:latin typeface="SketchFlow Print" panose="02000000000000000000" pitchFamily="2" charset="0"/>
              </a:rPr>
              <a:t> 0 if the string equal to other string; </a:t>
            </a:r>
          </a:p>
          <a:p>
            <a:pPr marL="342900" indent="-285750">
              <a:buFont typeface="Arial" panose="020B0604020202020204" pitchFamily="34" charset="0"/>
              <a:buChar char="•"/>
            </a:pPr>
            <a:r>
              <a:rPr lang="en-IN" dirty="0">
                <a:latin typeface="SketchFlow Print" panose="02000000000000000000" pitchFamily="2" charset="0"/>
              </a:rPr>
              <a:t> Less than 0 if the string greater than other string; </a:t>
            </a:r>
          </a:p>
          <a:p>
            <a:pPr marL="342900" indent="-285750">
              <a:buFont typeface="Arial" panose="020B0604020202020204" pitchFamily="34" charset="0"/>
              <a:buChar char="•"/>
            </a:pPr>
            <a:r>
              <a:rPr lang="en-IN" dirty="0">
                <a:latin typeface="SketchFlow Print" panose="02000000000000000000" pitchFamily="2" charset="0"/>
              </a:rPr>
              <a:t> greater than 0 if the string less than other string</a:t>
            </a:r>
          </a:p>
        </p:txBody>
      </p:sp>
    </p:spTree>
    <p:extLst>
      <p:ext uri="{BB962C8B-B14F-4D97-AF65-F5344CB8AC3E}">
        <p14:creationId xmlns:p14="http://schemas.microsoft.com/office/powerpoint/2010/main" val="16300187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749" y="115464"/>
            <a:ext cx="9316144" cy="639763"/>
          </a:xfrm>
        </p:spPr>
        <p:txBody>
          <a:bodyPr/>
          <a:lstStyle/>
          <a:p>
            <a:r>
              <a:rPr lang="en-IN" dirty="0">
                <a:latin typeface="SketchFlow Print" panose="02000000000000000000" pitchFamily="2" charset="0"/>
              </a:rPr>
              <a:t>Guided practice for String (</a:t>
            </a:r>
            <a:r>
              <a:rPr lang="en-IN" dirty="0" err="1">
                <a:latin typeface="SketchFlow Print" panose="02000000000000000000" pitchFamily="2" charset="0"/>
              </a:rPr>
              <a:t>Contd</a:t>
            </a:r>
            <a:r>
              <a:rPr lang="en-IN" dirty="0">
                <a:latin typeface="SketchFlow Print" panose="02000000000000000000" pitchFamily="2" charset="0"/>
              </a:rPr>
              <a:t>…)</a:t>
            </a:r>
          </a:p>
        </p:txBody>
      </p:sp>
      <p:sp>
        <p:nvSpPr>
          <p:cNvPr id="5" name="Text Placeholder 4"/>
          <p:cNvSpPr>
            <a:spLocks noGrp="1"/>
          </p:cNvSpPr>
          <p:nvPr>
            <p:ph type="body" sz="quarter" idx="16"/>
          </p:nvPr>
        </p:nvSpPr>
        <p:spPr>
          <a:xfrm>
            <a:off x="539552" y="903000"/>
            <a:ext cx="5184576" cy="941824"/>
          </a:xfrm>
        </p:spPr>
        <p:txBody>
          <a:bodyPr>
            <a:normAutofit/>
          </a:bodyPr>
          <a:lstStyle/>
          <a:p>
            <a:r>
              <a:rPr lang="en-IN" dirty="0" smtClean="0">
                <a:latin typeface="SketchFlow Print" panose="02000000000000000000" pitchFamily="2" charset="0"/>
              </a:rPr>
              <a:t>String </a:t>
            </a:r>
            <a:r>
              <a:rPr lang="en-IN" dirty="0" err="1">
                <a:latin typeface="SketchFlow Print" panose="02000000000000000000" pitchFamily="2" charset="0"/>
              </a:rPr>
              <a:t>str</a:t>
            </a:r>
            <a:r>
              <a:rPr lang="en-IN" dirty="0">
                <a:latin typeface="SketchFlow Print" panose="02000000000000000000" pitchFamily="2" charset="0"/>
              </a:rPr>
              <a:t>="Sample</a:t>
            </a:r>
            <a:r>
              <a:rPr lang="en-IN" dirty="0" smtClean="0">
                <a:latin typeface="SketchFlow Print" panose="02000000000000000000" pitchFamily="2" charset="0"/>
              </a:rPr>
              <a:t>";</a:t>
            </a:r>
            <a:r>
              <a:rPr lang="en-IN" dirty="0">
                <a:latin typeface="SketchFlow Print" panose="02000000000000000000" pitchFamily="2" charset="0"/>
              </a:rPr>
              <a:t> String </a:t>
            </a:r>
            <a:r>
              <a:rPr lang="en-IN" dirty="0" smtClean="0">
                <a:latin typeface="SketchFlow Print" panose="02000000000000000000" pitchFamily="2" charset="0"/>
              </a:rPr>
              <a:t>str1=“Simple";</a:t>
            </a:r>
            <a:endParaRPr lang="en-IN" dirty="0">
              <a:latin typeface="SketchFlow Print" panose="02000000000000000000" pitchFamily="2" charset="0"/>
            </a:endParaRP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str</a:t>
            </a:r>
            <a:r>
              <a:rPr lang="en-IN" dirty="0" smtClean="0">
                <a:latin typeface="SketchFlow Print" panose="02000000000000000000" pitchFamily="2" charset="0"/>
              </a:rPr>
              <a:t> + str1);</a:t>
            </a:r>
            <a:endParaRPr lang="en-IN" dirty="0">
              <a:latin typeface="SketchFlow Print" panose="02000000000000000000" pitchFamily="2" charset="0"/>
            </a:endParaRPr>
          </a:p>
        </p:txBody>
      </p:sp>
      <p:sp>
        <p:nvSpPr>
          <p:cNvPr id="13" name="Text Placeholder 4"/>
          <p:cNvSpPr>
            <a:spLocks noGrp="1"/>
          </p:cNvSpPr>
          <p:nvPr>
            <p:ph type="body" sz="quarter" idx="16"/>
          </p:nvPr>
        </p:nvSpPr>
        <p:spPr>
          <a:xfrm>
            <a:off x="507318" y="1841567"/>
            <a:ext cx="5184576" cy="941824"/>
          </a:xfrm>
        </p:spPr>
        <p:txBody>
          <a:bodyPr>
            <a:normAutofit/>
          </a:bodyPr>
          <a:lstStyle/>
          <a:p>
            <a:r>
              <a:rPr lang="en-IN" dirty="0" smtClean="0">
                <a:latin typeface="SketchFlow Print" panose="02000000000000000000" pitchFamily="2" charset="0"/>
              </a:rPr>
              <a:t>String s =“lower”;</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s.toUpperCase</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4" name="Text Placeholder 4"/>
          <p:cNvSpPr>
            <a:spLocks noGrp="1"/>
          </p:cNvSpPr>
          <p:nvPr>
            <p:ph type="body" sz="quarter" idx="16"/>
          </p:nvPr>
        </p:nvSpPr>
        <p:spPr>
          <a:xfrm>
            <a:off x="520690" y="3732526"/>
            <a:ext cx="5864882" cy="792087"/>
          </a:xfrm>
        </p:spPr>
        <p:txBody>
          <a:bodyPr>
            <a:normAutofit/>
          </a:bodyPr>
          <a:lstStyle/>
          <a:p>
            <a:r>
              <a:rPr lang="en-IN" dirty="0" err="1" smtClean="0">
                <a:latin typeface="SketchFlow Print" panose="02000000000000000000" pitchFamily="2" charset="0"/>
              </a:rPr>
              <a:t>int</a:t>
            </a:r>
            <a:r>
              <a:rPr lang="en-IN" dirty="0" smtClean="0">
                <a:latin typeface="SketchFlow Print" panose="02000000000000000000" pitchFamily="2" charset="0"/>
              </a:rPr>
              <a:t> </a:t>
            </a:r>
            <a:r>
              <a:rPr lang="en-IN" dirty="0" err="1" smtClean="0">
                <a:latin typeface="SketchFlow Print" panose="02000000000000000000" pitchFamily="2" charset="0"/>
              </a:rPr>
              <a:t>i</a:t>
            </a:r>
            <a:r>
              <a:rPr lang="en-IN" dirty="0" smtClean="0">
                <a:latin typeface="SketchFlow Print" panose="02000000000000000000" pitchFamily="2" charset="0"/>
              </a:rPr>
              <a:t> = 10;</a:t>
            </a:r>
            <a:endParaRPr lang="en-IN" dirty="0">
              <a:latin typeface="SketchFlow Print" panose="02000000000000000000" pitchFamily="2" charset="0"/>
            </a:endParaRPr>
          </a:p>
          <a:p>
            <a:r>
              <a:rPr lang="en-IN" dirty="0" err="1" smtClean="0">
                <a:latin typeface="SketchFlow Print" panose="02000000000000000000" pitchFamily="2" charset="0"/>
              </a:rPr>
              <a:t>System.out.println</a:t>
            </a:r>
            <a:r>
              <a:rPr lang="en-IN" dirty="0" smtClean="0">
                <a:latin typeface="SketchFlow Print" panose="02000000000000000000" pitchFamily="2" charset="0"/>
              </a:rPr>
              <a:t>(“String : ” + </a:t>
            </a:r>
            <a:r>
              <a:rPr lang="en-IN" dirty="0" err="1" smtClean="0">
                <a:latin typeface="SketchFlow Print" panose="02000000000000000000" pitchFamily="2" charset="0"/>
              </a:rPr>
              <a:t>i.toString</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8" name="Text Placeholder 4"/>
          <p:cNvSpPr>
            <a:spLocks noGrp="1"/>
          </p:cNvSpPr>
          <p:nvPr>
            <p:ph type="body" sz="quarter" idx="16"/>
          </p:nvPr>
        </p:nvSpPr>
        <p:spPr>
          <a:xfrm>
            <a:off x="507318" y="2780134"/>
            <a:ext cx="5184576" cy="941824"/>
          </a:xfrm>
        </p:spPr>
        <p:txBody>
          <a:bodyPr>
            <a:normAutofit/>
          </a:bodyPr>
          <a:lstStyle/>
          <a:p>
            <a:r>
              <a:rPr lang="en-IN" dirty="0" smtClean="0">
                <a:latin typeface="SketchFlow Print" panose="02000000000000000000" pitchFamily="2" charset="0"/>
              </a:rPr>
              <a:t>String s =“UPPER”;</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s.toLowerCase</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9" name="Text Placeholder 4"/>
          <p:cNvSpPr>
            <a:spLocks noGrp="1"/>
          </p:cNvSpPr>
          <p:nvPr>
            <p:ph type="body" sz="quarter" idx="16"/>
          </p:nvPr>
        </p:nvSpPr>
        <p:spPr>
          <a:xfrm>
            <a:off x="507318" y="4657268"/>
            <a:ext cx="5864882" cy="792087"/>
          </a:xfrm>
        </p:spPr>
        <p:txBody>
          <a:bodyPr>
            <a:normAutofit/>
          </a:bodyPr>
          <a:lstStyle/>
          <a:p>
            <a:r>
              <a:rPr lang="en-IN" dirty="0" smtClean="0">
                <a:latin typeface="SketchFlow Print" panose="02000000000000000000" pitchFamily="2" charset="0"/>
              </a:rPr>
              <a:t>String s = “am string length”;</a:t>
            </a:r>
            <a:endParaRPr lang="en-IN" dirty="0">
              <a:latin typeface="SketchFlow Print" panose="02000000000000000000" pitchFamily="2" charset="0"/>
            </a:endParaRPr>
          </a:p>
          <a:p>
            <a:r>
              <a:rPr lang="en-IN" dirty="0" err="1" smtClean="0">
                <a:latin typeface="SketchFlow Print" panose="02000000000000000000" pitchFamily="2" charset="0"/>
              </a:rPr>
              <a:t>System.out.println</a:t>
            </a:r>
            <a:r>
              <a:rPr lang="en-IN" dirty="0" smtClean="0">
                <a:latin typeface="SketchFlow Print" panose="02000000000000000000" pitchFamily="2" charset="0"/>
              </a:rPr>
              <a:t>(“String : ” + </a:t>
            </a:r>
            <a:r>
              <a:rPr lang="en-IN" dirty="0" err="1" smtClean="0">
                <a:latin typeface="SketchFlow Print" panose="02000000000000000000" pitchFamily="2" charset="0"/>
              </a:rPr>
              <a:t>s.length</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0" name="Right Arrow 9"/>
          <p:cNvSpPr/>
          <p:nvPr/>
        </p:nvSpPr>
        <p:spPr>
          <a:xfrm>
            <a:off x="6084168" y="976601"/>
            <a:ext cx="93610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ight Arrow 10"/>
          <p:cNvSpPr/>
          <p:nvPr/>
        </p:nvSpPr>
        <p:spPr>
          <a:xfrm>
            <a:off x="6084168" y="2076643"/>
            <a:ext cx="93610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Arrow 11"/>
          <p:cNvSpPr/>
          <p:nvPr/>
        </p:nvSpPr>
        <p:spPr>
          <a:xfrm>
            <a:off x="6084168" y="3025778"/>
            <a:ext cx="93610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6084168" y="4092565"/>
            <a:ext cx="936104"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ight Arrow 16"/>
          <p:cNvSpPr/>
          <p:nvPr/>
        </p:nvSpPr>
        <p:spPr>
          <a:xfrm>
            <a:off x="6084168" y="4909353"/>
            <a:ext cx="864096"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p:cNvSpPr txBox="1"/>
          <p:nvPr/>
        </p:nvSpPr>
        <p:spPr>
          <a:xfrm>
            <a:off x="7164288" y="1039342"/>
            <a:ext cx="1584176" cy="427295"/>
          </a:xfrm>
          <a:prstGeom prst="rect">
            <a:avLst/>
          </a:prstGeom>
        </p:spPr>
        <p:txBody>
          <a:bodyPr vert="horz" wrap="square" lIns="91440" tIns="45720" rIns="91440" bIns="45720" rtlCol="0" anchor="ctr">
            <a:normAutofit fontScale="85000" lnSpcReduction="10000"/>
          </a:bodyPr>
          <a:lstStyle/>
          <a:p>
            <a:pPr>
              <a:spcBef>
                <a:spcPct val="0"/>
              </a:spcBef>
            </a:pPr>
            <a:r>
              <a:rPr lang="en-IN" sz="2400" dirty="0" err="1">
                <a:latin typeface="Perpetua" pitchFamily="18" charset="0"/>
                <a:ea typeface="+mj-ea"/>
                <a:cs typeface="+mj-cs"/>
              </a:rPr>
              <a:t>SampleSimple</a:t>
            </a:r>
            <a:endParaRPr lang="en-IN" sz="2400" dirty="0">
              <a:latin typeface="Perpetua" pitchFamily="18" charset="0"/>
              <a:ea typeface="+mj-ea"/>
              <a:cs typeface="+mj-cs"/>
            </a:endParaRPr>
          </a:p>
        </p:txBody>
      </p:sp>
      <p:sp>
        <p:nvSpPr>
          <p:cNvPr id="19" name="TextBox 18"/>
          <p:cNvSpPr txBox="1"/>
          <p:nvPr/>
        </p:nvSpPr>
        <p:spPr>
          <a:xfrm>
            <a:off x="7285044" y="2076643"/>
            <a:ext cx="1440160" cy="432048"/>
          </a:xfrm>
          <a:prstGeom prst="rect">
            <a:avLst/>
          </a:prstGeom>
        </p:spPr>
        <p:txBody>
          <a:bodyPr vert="horz" wrap="square" lIns="91440" tIns="45720" rIns="91440" bIns="45720" rtlCol="0" anchor="ctr">
            <a:normAutofit lnSpcReduction="10000"/>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LOWER</a:t>
            </a:r>
          </a:p>
        </p:txBody>
      </p:sp>
      <p:sp>
        <p:nvSpPr>
          <p:cNvPr id="20" name="TextBox 19"/>
          <p:cNvSpPr txBox="1"/>
          <p:nvPr/>
        </p:nvSpPr>
        <p:spPr>
          <a:xfrm>
            <a:off x="7285044" y="2986043"/>
            <a:ext cx="1440160" cy="432048"/>
          </a:xfrm>
          <a:prstGeom prst="rect">
            <a:avLst/>
          </a:prstGeom>
        </p:spPr>
        <p:txBody>
          <a:bodyPr vert="horz" wrap="square" lIns="91440" tIns="45720" rIns="91440" bIns="45720" rtlCol="0" anchor="ctr">
            <a:normAutofit lnSpcReduction="10000"/>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upper</a:t>
            </a:r>
          </a:p>
        </p:txBody>
      </p:sp>
      <p:sp>
        <p:nvSpPr>
          <p:cNvPr id="21" name="TextBox 20"/>
          <p:cNvSpPr txBox="1"/>
          <p:nvPr/>
        </p:nvSpPr>
        <p:spPr>
          <a:xfrm>
            <a:off x="7285044" y="4092565"/>
            <a:ext cx="1440160" cy="432048"/>
          </a:xfrm>
          <a:prstGeom prst="rect">
            <a:avLst/>
          </a:prstGeom>
        </p:spPr>
        <p:txBody>
          <a:bodyPr vert="horz" wrap="square" lIns="91440" tIns="45720" rIns="91440" bIns="45720" rtlCol="0" anchor="ctr">
            <a:normAutofit lnSpcReduction="10000"/>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String : 10</a:t>
            </a:r>
          </a:p>
        </p:txBody>
      </p:sp>
      <p:sp>
        <p:nvSpPr>
          <p:cNvPr id="22" name="TextBox 21"/>
          <p:cNvSpPr txBox="1"/>
          <p:nvPr/>
        </p:nvSpPr>
        <p:spPr>
          <a:xfrm>
            <a:off x="7274663" y="4895679"/>
            <a:ext cx="1440160" cy="432048"/>
          </a:xfrm>
          <a:prstGeom prst="rect">
            <a:avLst/>
          </a:prstGeom>
        </p:spPr>
        <p:txBody>
          <a:bodyPr vert="horz" wrap="square" lIns="91440" tIns="45720" rIns="91440" bIns="45720" rtlCol="0" anchor="ctr">
            <a:normAutofit lnSpcReduction="10000"/>
          </a:bodyPr>
          <a:lstStyle/>
          <a:p>
            <a:pPr>
              <a:spcBef>
                <a:spcPct val="0"/>
              </a:spcBef>
            </a:pPr>
            <a:r>
              <a:rPr lang="en-IN" sz="2400" dirty="0">
                <a:latin typeface="Perpetua" pitchFamily="18" charset="0"/>
                <a:ea typeface="+mj-ea"/>
                <a:cs typeface="+mj-cs"/>
              </a:rPr>
              <a:t>String : 16</a:t>
            </a:r>
          </a:p>
        </p:txBody>
      </p:sp>
    </p:spTree>
    <p:extLst>
      <p:ext uri="{BB962C8B-B14F-4D97-AF65-F5344CB8AC3E}">
        <p14:creationId xmlns:p14="http://schemas.microsoft.com/office/powerpoint/2010/main" val="309690304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5" grpId="0" animBg="1"/>
      <p:bldP spid="17" grpId="0" animBg="1"/>
      <p:bldP spid="18" grpId="0"/>
      <p:bldP spid="19" grpId="0"/>
      <p:bldP spid="20" grpId="0"/>
      <p:bldP spid="21" grpId="0"/>
      <p:bldP spid="2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359" y="114760"/>
            <a:ext cx="9460160" cy="639763"/>
          </a:xfrm>
        </p:spPr>
        <p:txBody>
          <a:bodyPr/>
          <a:lstStyle/>
          <a:p>
            <a:r>
              <a:rPr lang="en-IN" dirty="0">
                <a:latin typeface="SketchFlow Print" panose="02000000000000000000" pitchFamily="2" charset="0"/>
              </a:rPr>
              <a:t>Guided practice for String (</a:t>
            </a:r>
            <a:r>
              <a:rPr lang="en-IN" dirty="0" err="1">
                <a:latin typeface="SketchFlow Print" panose="02000000000000000000" pitchFamily="2" charset="0"/>
              </a:rPr>
              <a:t>Contd</a:t>
            </a:r>
            <a:r>
              <a:rPr lang="en-IN" dirty="0">
                <a:latin typeface="SketchFlow Print" panose="02000000000000000000" pitchFamily="2" charset="0"/>
              </a:rPr>
              <a:t>…)</a:t>
            </a:r>
          </a:p>
        </p:txBody>
      </p:sp>
      <p:sp>
        <p:nvSpPr>
          <p:cNvPr id="5" name="Text Placeholder 4"/>
          <p:cNvSpPr>
            <a:spLocks noGrp="1"/>
          </p:cNvSpPr>
          <p:nvPr>
            <p:ph type="body" sz="quarter" idx="16"/>
          </p:nvPr>
        </p:nvSpPr>
        <p:spPr>
          <a:xfrm>
            <a:off x="539403" y="802731"/>
            <a:ext cx="5184576" cy="941824"/>
          </a:xfrm>
        </p:spPr>
        <p:txBody>
          <a:bodyPr>
            <a:normAutofit fontScale="92500" lnSpcReduction="10000"/>
          </a:bodyPr>
          <a:lstStyle/>
          <a:p>
            <a:r>
              <a:rPr lang="en-IN" dirty="0" smtClean="0">
                <a:latin typeface="SketchFlow Print" panose="02000000000000000000" pitchFamily="2" charset="0"/>
              </a:rPr>
              <a:t>String </a:t>
            </a:r>
            <a:r>
              <a:rPr lang="en-IN" dirty="0" err="1">
                <a:latin typeface="SketchFlow Print" panose="02000000000000000000" pitchFamily="2" charset="0"/>
              </a:rPr>
              <a:t>str</a:t>
            </a:r>
            <a:r>
              <a:rPr lang="en-IN" dirty="0">
                <a:latin typeface="SketchFlow Print" panose="02000000000000000000" pitchFamily="2" charset="0"/>
              </a:rPr>
              <a:t>="Sample</a:t>
            </a:r>
            <a:r>
              <a:rPr lang="en-IN" dirty="0" smtClean="0">
                <a:latin typeface="SketchFlow Print" panose="02000000000000000000" pitchFamily="2" charset="0"/>
              </a:rPr>
              <a:t>";</a:t>
            </a:r>
          </a:p>
          <a:p>
            <a:r>
              <a:rPr lang="en-IN" dirty="0" err="1">
                <a:latin typeface="SketchFlow Print" panose="02000000000000000000" pitchFamily="2" charset="0"/>
              </a:rPr>
              <a:t>s</a:t>
            </a:r>
            <a:r>
              <a:rPr lang="en-IN" dirty="0" err="1" smtClean="0">
                <a:latin typeface="SketchFlow Print" panose="02000000000000000000" pitchFamily="2" charset="0"/>
              </a:rPr>
              <a:t>tr.replace</a:t>
            </a:r>
            <a:r>
              <a:rPr lang="en-IN" dirty="0" smtClean="0">
                <a:latin typeface="SketchFlow Print" panose="02000000000000000000" pitchFamily="2" charset="0"/>
              </a:rPr>
              <a:t>(‘</a:t>
            </a:r>
            <a:r>
              <a:rPr lang="en-IN" dirty="0" err="1" smtClean="0">
                <a:latin typeface="SketchFlow Print" panose="02000000000000000000" pitchFamily="2" charset="0"/>
              </a:rPr>
              <a:t>a’,’I</a:t>
            </a:r>
            <a:r>
              <a:rPr lang="en-IN" dirty="0" smtClean="0">
                <a:latin typeface="SketchFlow Print" panose="02000000000000000000" pitchFamily="2" charset="0"/>
              </a:rPr>
              <a:t>');</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str</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3" name="Text Placeholder 4"/>
          <p:cNvSpPr>
            <a:spLocks noGrp="1"/>
          </p:cNvSpPr>
          <p:nvPr>
            <p:ph type="body" sz="quarter" idx="16"/>
          </p:nvPr>
        </p:nvSpPr>
        <p:spPr>
          <a:xfrm>
            <a:off x="482623" y="1803990"/>
            <a:ext cx="5184576" cy="805912"/>
          </a:xfrm>
        </p:spPr>
        <p:txBody>
          <a:bodyPr>
            <a:normAutofit/>
          </a:bodyPr>
          <a:lstStyle/>
          <a:p>
            <a:r>
              <a:rPr lang="en-IN" dirty="0" smtClean="0">
                <a:latin typeface="SketchFlow Print" panose="02000000000000000000" pitchFamily="2" charset="0"/>
              </a:rPr>
              <a:t>String s =“lower string data”;</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s.substring</a:t>
            </a:r>
            <a:r>
              <a:rPr lang="en-IN" dirty="0" smtClean="0">
                <a:latin typeface="SketchFlow Print" panose="02000000000000000000" pitchFamily="2" charset="0"/>
              </a:rPr>
              <a:t>(3,7));</a:t>
            </a:r>
            <a:endParaRPr lang="en-IN" dirty="0">
              <a:latin typeface="SketchFlow Print" panose="02000000000000000000" pitchFamily="2" charset="0"/>
            </a:endParaRPr>
          </a:p>
        </p:txBody>
      </p:sp>
      <p:sp>
        <p:nvSpPr>
          <p:cNvPr id="14" name="Text Placeholder 4"/>
          <p:cNvSpPr>
            <a:spLocks noGrp="1"/>
          </p:cNvSpPr>
          <p:nvPr>
            <p:ph type="body" sz="quarter" idx="16"/>
          </p:nvPr>
        </p:nvSpPr>
        <p:spPr>
          <a:xfrm>
            <a:off x="480125" y="3356199"/>
            <a:ext cx="5864882" cy="704586"/>
          </a:xfrm>
        </p:spPr>
        <p:txBody>
          <a:bodyPr>
            <a:normAutofit/>
          </a:bodyPr>
          <a:lstStyle/>
          <a:p>
            <a:r>
              <a:rPr lang="en-IN" dirty="0" smtClean="0">
                <a:latin typeface="SketchFlow Print" panose="02000000000000000000" pitchFamily="2" charset="0"/>
              </a:rPr>
              <a:t>String s=“text capture is string”;</a:t>
            </a:r>
            <a:endParaRPr lang="en-IN" dirty="0">
              <a:latin typeface="SketchFlow Print" panose="02000000000000000000" pitchFamily="2" charset="0"/>
            </a:endParaRP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s.lastIndexOf</a:t>
            </a:r>
            <a:r>
              <a:rPr lang="en-IN" dirty="0" smtClean="0">
                <a:latin typeface="SketchFlow Print" panose="02000000000000000000" pitchFamily="2" charset="0"/>
              </a:rPr>
              <a:t>(‘s’));</a:t>
            </a:r>
            <a:endParaRPr lang="en-IN" dirty="0">
              <a:latin typeface="SketchFlow Print" panose="02000000000000000000" pitchFamily="2" charset="0"/>
            </a:endParaRPr>
          </a:p>
        </p:txBody>
      </p:sp>
      <p:sp>
        <p:nvSpPr>
          <p:cNvPr id="8" name="Text Placeholder 4"/>
          <p:cNvSpPr>
            <a:spLocks noGrp="1"/>
          </p:cNvSpPr>
          <p:nvPr>
            <p:ph type="body" sz="quarter" idx="16"/>
          </p:nvPr>
        </p:nvSpPr>
        <p:spPr>
          <a:xfrm>
            <a:off x="480125" y="2609902"/>
            <a:ext cx="5184576" cy="841595"/>
          </a:xfrm>
        </p:spPr>
        <p:txBody>
          <a:bodyPr>
            <a:normAutofit/>
          </a:bodyPr>
          <a:lstStyle/>
          <a:p>
            <a:r>
              <a:rPr lang="en-IN" dirty="0" smtClean="0">
                <a:latin typeface="SketchFlow Print" panose="02000000000000000000" pitchFamily="2" charset="0"/>
              </a:rPr>
              <a:t>String s =“upper”;</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s.startsWith</a:t>
            </a:r>
            <a:r>
              <a:rPr lang="en-IN" dirty="0" smtClean="0">
                <a:latin typeface="SketchFlow Print" panose="02000000000000000000" pitchFamily="2" charset="0"/>
              </a:rPr>
              <a:t>(“</a:t>
            </a:r>
            <a:r>
              <a:rPr lang="en-IN" dirty="0" err="1" smtClean="0">
                <a:latin typeface="SketchFlow Print" panose="02000000000000000000" pitchFamily="2" charset="0"/>
              </a:rPr>
              <a:t>upp</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9" name="Text Placeholder 4"/>
          <p:cNvSpPr>
            <a:spLocks noGrp="1"/>
          </p:cNvSpPr>
          <p:nvPr>
            <p:ph type="body" sz="quarter" idx="16"/>
          </p:nvPr>
        </p:nvSpPr>
        <p:spPr>
          <a:xfrm>
            <a:off x="480125" y="4197794"/>
            <a:ext cx="5864882" cy="792087"/>
          </a:xfrm>
        </p:spPr>
        <p:txBody>
          <a:bodyPr>
            <a:normAutofit/>
          </a:bodyPr>
          <a:lstStyle/>
          <a:p>
            <a:r>
              <a:rPr lang="en-IN" dirty="0">
                <a:latin typeface="SketchFlow Print" panose="02000000000000000000" pitchFamily="2" charset="0"/>
              </a:rPr>
              <a:t>String s =“upper”;</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s.endsWith</a:t>
            </a:r>
            <a:r>
              <a:rPr lang="en-IN" dirty="0">
                <a:latin typeface="SketchFlow Print" panose="02000000000000000000" pitchFamily="2" charset="0"/>
              </a:rPr>
              <a:t>(“</a:t>
            </a:r>
            <a:r>
              <a:rPr lang="en-IN" dirty="0" err="1">
                <a:latin typeface="SketchFlow Print" panose="02000000000000000000" pitchFamily="2" charset="0"/>
              </a:rPr>
              <a:t>upp</a:t>
            </a:r>
            <a:r>
              <a:rPr lang="en-IN" dirty="0">
                <a:latin typeface="SketchFlow Print" panose="02000000000000000000" pitchFamily="2" charset="0"/>
              </a:rPr>
              <a:t>”));</a:t>
            </a:r>
          </a:p>
        </p:txBody>
      </p:sp>
      <p:sp>
        <p:nvSpPr>
          <p:cNvPr id="10" name="Text Placeholder 4"/>
          <p:cNvSpPr>
            <a:spLocks noGrp="1"/>
          </p:cNvSpPr>
          <p:nvPr>
            <p:ph type="body" sz="quarter" idx="16"/>
          </p:nvPr>
        </p:nvSpPr>
        <p:spPr>
          <a:xfrm>
            <a:off x="466528" y="4880342"/>
            <a:ext cx="5864882" cy="792087"/>
          </a:xfrm>
        </p:spPr>
        <p:txBody>
          <a:bodyPr>
            <a:normAutofit fontScale="92500"/>
          </a:bodyPr>
          <a:lstStyle/>
          <a:p>
            <a:r>
              <a:rPr lang="en-IN" dirty="0" smtClean="0">
                <a:latin typeface="SketchFlow Print" panose="02000000000000000000" pitchFamily="2" charset="0"/>
              </a:rPr>
              <a:t>String </a:t>
            </a:r>
            <a:r>
              <a:rPr lang="en-IN" dirty="0">
                <a:latin typeface="SketchFlow Print" panose="02000000000000000000" pitchFamily="2" charset="0"/>
              </a:rPr>
              <a:t>s =“upper”;</a:t>
            </a:r>
          </a:p>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s.equalsIgnoreCase</a:t>
            </a:r>
            <a:r>
              <a:rPr lang="en-IN" dirty="0">
                <a:latin typeface="SketchFlow Print" panose="02000000000000000000" pitchFamily="2" charset="0"/>
              </a:rPr>
              <a:t>(“</a:t>
            </a:r>
            <a:r>
              <a:rPr lang="en-IN" dirty="0" err="1" smtClean="0">
                <a:latin typeface="SketchFlow Print" panose="02000000000000000000" pitchFamily="2" charset="0"/>
              </a:rPr>
              <a:t>uppEr</a:t>
            </a:r>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11" name="Right Arrow 10"/>
          <p:cNvSpPr/>
          <p:nvPr/>
        </p:nvSpPr>
        <p:spPr>
          <a:xfrm>
            <a:off x="6345007" y="841595"/>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Arrow 11"/>
          <p:cNvSpPr/>
          <p:nvPr/>
        </p:nvSpPr>
        <p:spPr>
          <a:xfrm>
            <a:off x="6331410" y="1902305"/>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6307507" y="2814675"/>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ight Arrow 15"/>
          <p:cNvSpPr/>
          <p:nvPr/>
        </p:nvSpPr>
        <p:spPr>
          <a:xfrm>
            <a:off x="6345007" y="3530343"/>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ight Arrow 16"/>
          <p:cNvSpPr/>
          <p:nvPr/>
        </p:nvSpPr>
        <p:spPr>
          <a:xfrm>
            <a:off x="6358604" y="4442713"/>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ight Arrow 17"/>
          <p:cNvSpPr/>
          <p:nvPr/>
        </p:nvSpPr>
        <p:spPr>
          <a:xfrm>
            <a:off x="6358604" y="5160157"/>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p:cNvSpPr txBox="1"/>
          <p:nvPr/>
        </p:nvSpPr>
        <p:spPr>
          <a:xfrm>
            <a:off x="7559824" y="919938"/>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smtClean="0">
                <a:latin typeface="Perpetua" pitchFamily="18" charset="0"/>
                <a:ea typeface="+mj-ea"/>
                <a:cs typeface="+mj-cs"/>
              </a:rPr>
              <a:t>Simple</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20" name="TextBox 19"/>
          <p:cNvSpPr txBox="1"/>
          <p:nvPr/>
        </p:nvSpPr>
        <p:spPr>
          <a:xfrm>
            <a:off x="7589912" y="1854036"/>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err="1" smtClean="0">
                <a:latin typeface="Perpetua" pitchFamily="18" charset="0"/>
                <a:ea typeface="+mj-ea"/>
                <a:cs typeface="+mj-cs"/>
              </a:rPr>
              <a:t>er</a:t>
            </a:r>
            <a:r>
              <a:rPr lang="en-IN" sz="2400" dirty="0" smtClean="0">
                <a:latin typeface="Perpetua" pitchFamily="18" charset="0"/>
                <a:ea typeface="+mj-ea"/>
                <a:cs typeface="+mj-cs"/>
              </a:rPr>
              <a:t> s</a:t>
            </a:r>
            <a:endParaRPr lang="en-IN" sz="2400" dirty="0">
              <a:latin typeface="Perpetua" pitchFamily="18" charset="0"/>
              <a:ea typeface="+mj-ea"/>
              <a:cs typeface="+mj-cs"/>
            </a:endParaRPr>
          </a:p>
        </p:txBody>
      </p:sp>
      <p:sp>
        <p:nvSpPr>
          <p:cNvPr id="21" name="TextBox 20"/>
          <p:cNvSpPr txBox="1"/>
          <p:nvPr/>
        </p:nvSpPr>
        <p:spPr>
          <a:xfrm>
            <a:off x="7583659" y="2740496"/>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smtClean="0">
                <a:latin typeface="Perpetua" pitchFamily="18" charset="0"/>
                <a:ea typeface="+mj-ea"/>
                <a:cs typeface="+mj-cs"/>
              </a:rPr>
              <a:t>true</a:t>
            </a:r>
            <a:endParaRPr lang="en-IN" sz="2400" dirty="0">
              <a:latin typeface="Perpetua" pitchFamily="18" charset="0"/>
              <a:ea typeface="+mj-ea"/>
              <a:cs typeface="+mj-cs"/>
            </a:endParaRPr>
          </a:p>
        </p:txBody>
      </p:sp>
      <p:sp>
        <p:nvSpPr>
          <p:cNvPr id="22" name="TextBox 21"/>
          <p:cNvSpPr txBox="1"/>
          <p:nvPr/>
        </p:nvSpPr>
        <p:spPr>
          <a:xfrm>
            <a:off x="7583659" y="3494844"/>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smtClean="0">
                <a:latin typeface="Perpetua" pitchFamily="18" charset="0"/>
                <a:ea typeface="+mj-ea"/>
                <a:cs typeface="+mj-cs"/>
              </a:rPr>
              <a:t>14</a:t>
            </a:r>
            <a:endParaRPr lang="en-IN" sz="2400" dirty="0">
              <a:latin typeface="Perpetua" pitchFamily="18" charset="0"/>
              <a:ea typeface="+mj-ea"/>
              <a:cs typeface="+mj-cs"/>
            </a:endParaRPr>
          </a:p>
        </p:txBody>
      </p:sp>
      <p:sp>
        <p:nvSpPr>
          <p:cNvPr id="23" name="TextBox 22"/>
          <p:cNvSpPr txBox="1"/>
          <p:nvPr/>
        </p:nvSpPr>
        <p:spPr>
          <a:xfrm>
            <a:off x="7591422" y="4380189"/>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smtClean="0">
                <a:latin typeface="Perpetua" pitchFamily="18" charset="0"/>
                <a:ea typeface="+mj-ea"/>
                <a:cs typeface="+mj-cs"/>
              </a:rPr>
              <a:t>false</a:t>
            </a:r>
            <a:endParaRPr lang="en-IN" sz="2400" dirty="0">
              <a:latin typeface="Perpetua" pitchFamily="18" charset="0"/>
              <a:ea typeface="+mj-ea"/>
              <a:cs typeface="+mj-cs"/>
            </a:endParaRPr>
          </a:p>
        </p:txBody>
      </p:sp>
      <p:sp>
        <p:nvSpPr>
          <p:cNvPr id="24" name="TextBox 23"/>
          <p:cNvSpPr txBox="1"/>
          <p:nvPr/>
        </p:nvSpPr>
        <p:spPr>
          <a:xfrm>
            <a:off x="7591422" y="5138279"/>
            <a:ext cx="1584176" cy="427295"/>
          </a:xfrm>
          <a:prstGeom prst="rect">
            <a:avLst/>
          </a:prstGeom>
        </p:spPr>
        <p:txBody>
          <a:bodyPr vert="horz" wrap="square" lIns="91440" tIns="45720" rIns="91440" bIns="45720" rtlCol="0" anchor="ctr">
            <a:normAutofit lnSpcReduction="10000"/>
          </a:bodyPr>
          <a:lstStyle/>
          <a:p>
            <a:pPr>
              <a:spcBef>
                <a:spcPct val="0"/>
              </a:spcBef>
            </a:pPr>
            <a:r>
              <a:rPr lang="en-IN" sz="2400" dirty="0" smtClean="0">
                <a:latin typeface="Perpetua" pitchFamily="18" charset="0"/>
                <a:ea typeface="+mj-ea"/>
                <a:cs typeface="+mj-cs"/>
              </a:rPr>
              <a:t>true</a:t>
            </a:r>
            <a:endParaRPr lang="en-IN" sz="2400" dirty="0">
              <a:latin typeface="Perpetua" pitchFamily="18" charset="0"/>
              <a:ea typeface="+mj-ea"/>
              <a:cs typeface="+mj-cs"/>
            </a:endParaRPr>
          </a:p>
        </p:txBody>
      </p:sp>
    </p:spTree>
    <p:extLst>
      <p:ext uri="{BB962C8B-B14F-4D97-AF65-F5344CB8AC3E}">
        <p14:creationId xmlns:p14="http://schemas.microsoft.com/office/powerpoint/2010/main" val="135607709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animBg="1"/>
      <p:bldP spid="16" grpId="0" animBg="1"/>
      <p:bldP spid="17" grpId="0" animBg="1"/>
      <p:bldP spid="18" grpId="0" animBg="1"/>
      <p:bldP spid="19" grpId="0"/>
      <p:bldP spid="20" grpId="0"/>
      <p:bldP spid="21" grpId="0"/>
      <p:bldP spid="22" grpId="0"/>
      <p:bldP spid="23" grpId="0"/>
      <p:bldP spid="2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843" y="79744"/>
            <a:ext cx="9505056" cy="639763"/>
          </a:xfrm>
        </p:spPr>
        <p:txBody>
          <a:bodyPr/>
          <a:lstStyle/>
          <a:p>
            <a:r>
              <a:rPr lang="en-IN" dirty="0">
                <a:latin typeface="SketchFlow Print" panose="02000000000000000000" pitchFamily="2" charset="0"/>
              </a:rPr>
              <a:t>Guided practice for String (</a:t>
            </a:r>
            <a:r>
              <a:rPr lang="en-IN" dirty="0" err="1">
                <a:latin typeface="SketchFlow Print" panose="02000000000000000000" pitchFamily="2" charset="0"/>
              </a:rPr>
              <a:t>Contd</a:t>
            </a:r>
            <a:r>
              <a:rPr lang="en-IN" dirty="0">
                <a:latin typeface="SketchFlow Print" panose="02000000000000000000" pitchFamily="2" charset="0"/>
              </a:rPr>
              <a:t>…)</a:t>
            </a:r>
          </a:p>
        </p:txBody>
      </p:sp>
      <p:sp>
        <p:nvSpPr>
          <p:cNvPr id="5" name="Text Placeholder 4"/>
          <p:cNvSpPr>
            <a:spLocks noGrp="1"/>
          </p:cNvSpPr>
          <p:nvPr>
            <p:ph type="body" sz="quarter" idx="16"/>
          </p:nvPr>
        </p:nvSpPr>
        <p:spPr>
          <a:xfrm>
            <a:off x="540419" y="1079581"/>
            <a:ext cx="5184576" cy="391971"/>
          </a:xfrm>
        </p:spPr>
        <p:txBody>
          <a:bodyPr>
            <a:normAutofit/>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Character.isDigit</a:t>
            </a:r>
            <a:r>
              <a:rPr lang="en-IN" dirty="0" smtClean="0">
                <a:latin typeface="SketchFlow Print" panose="02000000000000000000" pitchFamily="2" charset="0"/>
              </a:rPr>
              <a:t>(‘s’));</a:t>
            </a:r>
            <a:endParaRPr lang="en-IN" dirty="0">
              <a:latin typeface="SketchFlow Print" panose="02000000000000000000" pitchFamily="2" charset="0"/>
            </a:endParaRPr>
          </a:p>
        </p:txBody>
      </p:sp>
      <p:sp>
        <p:nvSpPr>
          <p:cNvPr id="13" name="Text Placeholder 4"/>
          <p:cNvSpPr>
            <a:spLocks noGrp="1"/>
          </p:cNvSpPr>
          <p:nvPr>
            <p:ph type="body" sz="quarter" idx="16"/>
          </p:nvPr>
        </p:nvSpPr>
        <p:spPr>
          <a:xfrm>
            <a:off x="519852" y="1502723"/>
            <a:ext cx="5184576" cy="385847"/>
          </a:xfrm>
        </p:spPr>
        <p:txBody>
          <a:bodyPr>
            <a:normAutofit fontScale="92500"/>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Character.isLetter</a:t>
            </a:r>
            <a:r>
              <a:rPr lang="en-IN" dirty="0" smtClean="0">
                <a:latin typeface="SketchFlow Print" panose="02000000000000000000" pitchFamily="2" charset="0"/>
              </a:rPr>
              <a:t>(‘p’));</a:t>
            </a:r>
            <a:endParaRPr lang="en-IN" dirty="0">
              <a:latin typeface="SketchFlow Print" panose="02000000000000000000" pitchFamily="2" charset="0"/>
            </a:endParaRPr>
          </a:p>
        </p:txBody>
      </p:sp>
      <p:sp>
        <p:nvSpPr>
          <p:cNvPr id="14" name="Text Placeholder 4"/>
          <p:cNvSpPr>
            <a:spLocks noGrp="1"/>
          </p:cNvSpPr>
          <p:nvPr>
            <p:ph type="body" sz="quarter" idx="16"/>
          </p:nvPr>
        </p:nvSpPr>
        <p:spPr>
          <a:xfrm>
            <a:off x="519852" y="3268550"/>
            <a:ext cx="6160677" cy="454115"/>
          </a:xfrm>
        </p:spPr>
        <p:txBody>
          <a:bodyPr>
            <a:normAutofit/>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Character.toLowerCase</a:t>
            </a:r>
            <a:r>
              <a:rPr lang="en-IN" dirty="0" smtClean="0">
                <a:latin typeface="SketchFlow Print" panose="02000000000000000000" pitchFamily="2" charset="0"/>
              </a:rPr>
              <a:t>(‘A’));</a:t>
            </a:r>
            <a:endParaRPr lang="en-IN" dirty="0">
              <a:latin typeface="SketchFlow Print" panose="02000000000000000000" pitchFamily="2" charset="0"/>
            </a:endParaRPr>
          </a:p>
        </p:txBody>
      </p:sp>
      <p:sp>
        <p:nvSpPr>
          <p:cNvPr id="8" name="Text Placeholder 4"/>
          <p:cNvSpPr>
            <a:spLocks noGrp="1"/>
          </p:cNvSpPr>
          <p:nvPr>
            <p:ph type="body" sz="quarter" idx="16"/>
          </p:nvPr>
        </p:nvSpPr>
        <p:spPr>
          <a:xfrm>
            <a:off x="519852" y="2343628"/>
            <a:ext cx="5184576" cy="469864"/>
          </a:xfrm>
        </p:spPr>
        <p:txBody>
          <a:bodyPr>
            <a:normAutofit fontScale="85000" lnSpcReduction="10000"/>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Character.isLowerCase</a:t>
            </a:r>
            <a:r>
              <a:rPr lang="en-IN" dirty="0" smtClean="0">
                <a:latin typeface="SketchFlow Print" panose="02000000000000000000" pitchFamily="2" charset="0"/>
              </a:rPr>
              <a:t>(‘S’));</a:t>
            </a:r>
            <a:endParaRPr lang="en-IN" dirty="0">
              <a:latin typeface="SketchFlow Print" panose="02000000000000000000" pitchFamily="2" charset="0"/>
            </a:endParaRPr>
          </a:p>
        </p:txBody>
      </p:sp>
      <p:sp>
        <p:nvSpPr>
          <p:cNvPr id="9" name="Text Placeholder 4"/>
          <p:cNvSpPr>
            <a:spLocks noGrp="1"/>
          </p:cNvSpPr>
          <p:nvPr>
            <p:ph type="body" sz="quarter" idx="16"/>
          </p:nvPr>
        </p:nvSpPr>
        <p:spPr>
          <a:xfrm>
            <a:off x="544889" y="4334468"/>
            <a:ext cx="5953328" cy="792087"/>
          </a:xfrm>
        </p:spPr>
        <p:txBody>
          <a:bodyPr>
            <a:normAutofit fontScale="92500"/>
          </a:bodyPr>
          <a:lstStyle/>
          <a:p>
            <a:r>
              <a:rPr lang="en-IN" dirty="0">
                <a:latin typeface="SketchFlow Print" panose="02000000000000000000" pitchFamily="2" charset="0"/>
              </a:rPr>
              <a:t>String s </a:t>
            </a:r>
            <a:r>
              <a:rPr lang="en-IN" dirty="0" smtClean="0">
                <a:latin typeface="SketchFlow Print" panose="02000000000000000000" pitchFamily="2" charset="0"/>
              </a:rPr>
              <a:t>=“010”;</a:t>
            </a:r>
            <a:endParaRPr lang="en-IN" dirty="0">
              <a:latin typeface="SketchFlow Print" panose="02000000000000000000" pitchFamily="2" charset="0"/>
            </a:endParaRPr>
          </a:p>
          <a:p>
            <a:r>
              <a:rPr lang="en-IN" dirty="0" err="1" smtClean="0">
                <a:latin typeface="SketchFlow Print" panose="02000000000000000000" pitchFamily="2" charset="0"/>
              </a:rPr>
              <a:t>System.out.println</a:t>
            </a:r>
            <a:r>
              <a:rPr lang="en-IN" dirty="0" smtClean="0">
                <a:latin typeface="SketchFlow Print" panose="02000000000000000000" pitchFamily="2" charset="0"/>
              </a:rPr>
              <a:t>(“Value” + </a:t>
            </a:r>
            <a:r>
              <a:rPr lang="en-IN" dirty="0" err="1" smtClean="0">
                <a:latin typeface="SketchFlow Print" panose="02000000000000000000" pitchFamily="2" charset="0"/>
              </a:rPr>
              <a:t>Integer.parseInt</a:t>
            </a:r>
            <a:r>
              <a:rPr lang="en-IN" dirty="0" smtClean="0">
                <a:latin typeface="SketchFlow Print" panose="02000000000000000000" pitchFamily="2" charset="0"/>
              </a:rPr>
              <a:t>(s));</a:t>
            </a:r>
            <a:endParaRPr lang="en-IN" dirty="0">
              <a:latin typeface="SketchFlow Print" panose="02000000000000000000" pitchFamily="2" charset="0"/>
            </a:endParaRPr>
          </a:p>
        </p:txBody>
      </p:sp>
      <p:sp>
        <p:nvSpPr>
          <p:cNvPr id="10" name="Text Placeholder 4"/>
          <p:cNvSpPr>
            <a:spLocks noGrp="1"/>
          </p:cNvSpPr>
          <p:nvPr>
            <p:ph type="body" sz="quarter" idx="16"/>
          </p:nvPr>
        </p:nvSpPr>
        <p:spPr>
          <a:xfrm>
            <a:off x="467544" y="5157192"/>
            <a:ext cx="6337720" cy="792087"/>
          </a:xfrm>
        </p:spPr>
        <p:txBody>
          <a:bodyPr>
            <a:normAutofit fontScale="92500"/>
          </a:bodyPr>
          <a:lstStyle/>
          <a:p>
            <a:r>
              <a:rPr lang="en-IN" dirty="0" smtClean="0">
                <a:latin typeface="SketchFlow Print" panose="02000000000000000000" pitchFamily="2" charset="0"/>
              </a:rPr>
              <a:t> String </a:t>
            </a:r>
            <a:r>
              <a:rPr lang="en-IN" dirty="0">
                <a:latin typeface="SketchFlow Print" panose="02000000000000000000" pitchFamily="2" charset="0"/>
              </a:rPr>
              <a:t>s </a:t>
            </a:r>
            <a:r>
              <a:rPr lang="en-IN" dirty="0" smtClean="0">
                <a:latin typeface="SketchFlow Print" panose="02000000000000000000" pitchFamily="2" charset="0"/>
              </a:rPr>
              <a:t>=“1.20”;</a:t>
            </a:r>
            <a:endParaRPr lang="en-IN" dirty="0">
              <a:latin typeface="SketchFlow Print" panose="02000000000000000000" pitchFamily="2" charset="0"/>
            </a:endParaRPr>
          </a:p>
          <a:p>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(“value” + </a:t>
            </a:r>
            <a:r>
              <a:rPr lang="en-IN" dirty="0" err="1" smtClean="0">
                <a:latin typeface="SketchFlow Print" panose="02000000000000000000" pitchFamily="2" charset="0"/>
              </a:rPr>
              <a:t>Double.parseDouble</a:t>
            </a:r>
            <a:r>
              <a:rPr lang="en-IN" dirty="0" smtClean="0">
                <a:latin typeface="SketchFlow Print" panose="02000000000000000000" pitchFamily="2" charset="0"/>
              </a:rPr>
              <a:t>(s));</a:t>
            </a:r>
            <a:endParaRPr lang="en-IN" dirty="0">
              <a:latin typeface="SketchFlow Print" panose="02000000000000000000" pitchFamily="2" charset="0"/>
            </a:endParaRPr>
          </a:p>
        </p:txBody>
      </p:sp>
      <p:sp>
        <p:nvSpPr>
          <p:cNvPr id="11" name="Text Placeholder 4"/>
          <p:cNvSpPr>
            <a:spLocks noGrp="1"/>
          </p:cNvSpPr>
          <p:nvPr>
            <p:ph type="body" sz="quarter" idx="16"/>
          </p:nvPr>
        </p:nvSpPr>
        <p:spPr>
          <a:xfrm>
            <a:off x="533225" y="1956838"/>
            <a:ext cx="5184576" cy="385847"/>
          </a:xfrm>
        </p:spPr>
        <p:txBody>
          <a:bodyPr>
            <a:normAutofit fontScale="77500" lnSpcReduction="20000"/>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Character.isLetterOrDigit</a:t>
            </a:r>
            <a:r>
              <a:rPr lang="en-IN" dirty="0" smtClean="0">
                <a:latin typeface="SketchFlow Print" panose="02000000000000000000" pitchFamily="2" charset="0"/>
              </a:rPr>
              <a:t>(‘p’));</a:t>
            </a:r>
            <a:endParaRPr lang="en-IN" dirty="0">
              <a:latin typeface="SketchFlow Print" panose="02000000000000000000" pitchFamily="2" charset="0"/>
            </a:endParaRPr>
          </a:p>
        </p:txBody>
      </p:sp>
      <p:sp>
        <p:nvSpPr>
          <p:cNvPr id="12" name="Text Placeholder 4"/>
          <p:cNvSpPr>
            <a:spLocks noGrp="1"/>
          </p:cNvSpPr>
          <p:nvPr>
            <p:ph type="body" sz="quarter" idx="16"/>
          </p:nvPr>
        </p:nvSpPr>
        <p:spPr>
          <a:xfrm>
            <a:off x="541556" y="2779709"/>
            <a:ext cx="5184576" cy="469864"/>
          </a:xfrm>
        </p:spPr>
        <p:txBody>
          <a:bodyPr>
            <a:normAutofit fontScale="85000" lnSpcReduction="10000"/>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Character.isUpperCase</a:t>
            </a:r>
            <a:r>
              <a:rPr lang="en-IN" dirty="0" smtClean="0">
                <a:latin typeface="SketchFlow Print" panose="02000000000000000000" pitchFamily="2" charset="0"/>
              </a:rPr>
              <a:t>(‘a’));</a:t>
            </a:r>
            <a:endParaRPr lang="en-IN" dirty="0">
              <a:latin typeface="SketchFlow Print" panose="02000000000000000000" pitchFamily="2" charset="0"/>
            </a:endParaRPr>
          </a:p>
        </p:txBody>
      </p:sp>
      <p:sp>
        <p:nvSpPr>
          <p:cNvPr id="15" name="Text Placeholder 4"/>
          <p:cNvSpPr>
            <a:spLocks noGrp="1"/>
          </p:cNvSpPr>
          <p:nvPr>
            <p:ph type="body" sz="quarter" idx="16"/>
          </p:nvPr>
        </p:nvSpPr>
        <p:spPr>
          <a:xfrm>
            <a:off x="502547" y="3800838"/>
            <a:ext cx="6125674" cy="704586"/>
          </a:xfrm>
        </p:spPr>
        <p:txBody>
          <a:bodyPr>
            <a:normAutofit/>
          </a:bodyPr>
          <a:lstStyle/>
          <a:p>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Character.toUpperCase</a:t>
            </a:r>
            <a:r>
              <a:rPr lang="en-IN" dirty="0" smtClean="0">
                <a:latin typeface="SketchFlow Print" panose="02000000000000000000" pitchFamily="2" charset="0"/>
              </a:rPr>
              <a:t>(‘a’));</a:t>
            </a:r>
            <a:endParaRPr lang="en-IN" dirty="0">
              <a:latin typeface="SketchFlow Print" panose="02000000000000000000" pitchFamily="2" charset="0"/>
            </a:endParaRPr>
          </a:p>
        </p:txBody>
      </p:sp>
      <p:sp>
        <p:nvSpPr>
          <p:cNvPr id="16" name="Right Arrow 15"/>
          <p:cNvSpPr/>
          <p:nvPr/>
        </p:nvSpPr>
        <p:spPr>
          <a:xfrm>
            <a:off x="6819997" y="1039504"/>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ight Arrow 16"/>
          <p:cNvSpPr/>
          <p:nvPr/>
        </p:nvSpPr>
        <p:spPr>
          <a:xfrm>
            <a:off x="6819995" y="1451626"/>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ight Arrow 17"/>
          <p:cNvSpPr/>
          <p:nvPr/>
        </p:nvSpPr>
        <p:spPr>
          <a:xfrm>
            <a:off x="6846743" y="1861012"/>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ight Arrow 18"/>
          <p:cNvSpPr/>
          <p:nvPr/>
        </p:nvSpPr>
        <p:spPr>
          <a:xfrm>
            <a:off x="6846960" y="2293596"/>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ight Arrow 19"/>
          <p:cNvSpPr/>
          <p:nvPr/>
        </p:nvSpPr>
        <p:spPr>
          <a:xfrm>
            <a:off x="6819995" y="2759364"/>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ight Arrow 20"/>
          <p:cNvSpPr/>
          <p:nvPr/>
        </p:nvSpPr>
        <p:spPr>
          <a:xfrm>
            <a:off x="6846742" y="3328851"/>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ight Arrow 21"/>
          <p:cNvSpPr/>
          <p:nvPr/>
        </p:nvSpPr>
        <p:spPr>
          <a:xfrm>
            <a:off x="6860116" y="3872403"/>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ight Arrow 22"/>
          <p:cNvSpPr/>
          <p:nvPr/>
        </p:nvSpPr>
        <p:spPr>
          <a:xfrm>
            <a:off x="6860116" y="4538808"/>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ight Arrow 23"/>
          <p:cNvSpPr/>
          <p:nvPr/>
        </p:nvSpPr>
        <p:spPr>
          <a:xfrm>
            <a:off x="6849463" y="5418827"/>
            <a:ext cx="1094863" cy="432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p:cNvSpPr txBox="1"/>
          <p:nvPr/>
        </p:nvSpPr>
        <p:spPr>
          <a:xfrm>
            <a:off x="7944326" y="1185043"/>
            <a:ext cx="1584176" cy="478491"/>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false</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26" name="TextBox 25"/>
          <p:cNvSpPr txBox="1"/>
          <p:nvPr/>
        </p:nvSpPr>
        <p:spPr>
          <a:xfrm>
            <a:off x="7928233" y="1607268"/>
            <a:ext cx="1584176" cy="478491"/>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true</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27" name="TextBox 26"/>
          <p:cNvSpPr txBox="1"/>
          <p:nvPr/>
        </p:nvSpPr>
        <p:spPr>
          <a:xfrm>
            <a:off x="7928233" y="2043080"/>
            <a:ext cx="1584176" cy="478491"/>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true</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28" name="TextBox 27"/>
          <p:cNvSpPr txBox="1"/>
          <p:nvPr/>
        </p:nvSpPr>
        <p:spPr>
          <a:xfrm>
            <a:off x="7927211" y="4657852"/>
            <a:ext cx="1584176" cy="478491"/>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Value10</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29" name="TextBox 28"/>
          <p:cNvSpPr txBox="1"/>
          <p:nvPr/>
        </p:nvSpPr>
        <p:spPr>
          <a:xfrm>
            <a:off x="7912174" y="2918770"/>
            <a:ext cx="1584176" cy="478491"/>
          </a:xfrm>
          <a:prstGeom prst="rect">
            <a:avLst/>
          </a:prstGeom>
        </p:spPr>
        <p:txBody>
          <a:bodyPr vert="horz" wrap="square" lIns="91440" tIns="45720" rIns="91440" bIns="45720" rtlCol="0" anchor="ctr">
            <a:normAutofit/>
          </a:bodyPr>
          <a:lstStyle/>
          <a:p>
            <a:pPr>
              <a:spcBef>
                <a:spcPct val="0"/>
              </a:spcBef>
            </a:pPr>
            <a:r>
              <a:rPr lang="en-IN" sz="2400" dirty="0">
                <a:latin typeface="Perpetua" pitchFamily="18" charset="0"/>
                <a:ea typeface="+mj-ea"/>
                <a:cs typeface="+mj-cs"/>
              </a:rPr>
              <a:t>Sample</a:t>
            </a:r>
          </a:p>
          <a:p>
            <a:pPr>
              <a:spcBef>
                <a:spcPct val="0"/>
              </a:spcBef>
            </a:pPr>
            <a:endParaRPr lang="en-IN" sz="2400" dirty="0">
              <a:latin typeface="Perpetua" pitchFamily="18" charset="0"/>
              <a:ea typeface="+mj-ea"/>
              <a:cs typeface="+mj-cs"/>
            </a:endParaRPr>
          </a:p>
        </p:txBody>
      </p:sp>
      <p:sp>
        <p:nvSpPr>
          <p:cNvPr id="30" name="TextBox 29"/>
          <p:cNvSpPr txBox="1"/>
          <p:nvPr/>
        </p:nvSpPr>
        <p:spPr>
          <a:xfrm>
            <a:off x="7927211" y="3275194"/>
            <a:ext cx="1584176" cy="478491"/>
          </a:xfrm>
          <a:prstGeom prst="rect">
            <a:avLst/>
          </a:prstGeom>
        </p:spPr>
        <p:txBody>
          <a:bodyPr vert="horz" wrap="square" lIns="91440" tIns="45720" rIns="91440" bIns="45720" rtlCol="0" anchor="ctr">
            <a:normAutofit/>
          </a:bodyPr>
          <a:lstStyle/>
          <a:p>
            <a:pPr>
              <a:spcBef>
                <a:spcPct val="0"/>
              </a:spcBef>
            </a:pPr>
            <a:r>
              <a:rPr lang="en-IN" sz="2400" dirty="0">
                <a:latin typeface="Perpetua" pitchFamily="18" charset="0"/>
                <a:ea typeface="+mj-ea"/>
                <a:cs typeface="+mj-cs"/>
              </a:rPr>
              <a:t>a</a:t>
            </a:r>
          </a:p>
        </p:txBody>
      </p:sp>
      <p:sp>
        <p:nvSpPr>
          <p:cNvPr id="31" name="TextBox 30"/>
          <p:cNvSpPr txBox="1"/>
          <p:nvPr/>
        </p:nvSpPr>
        <p:spPr>
          <a:xfrm>
            <a:off x="7941605" y="4011620"/>
            <a:ext cx="1584176" cy="478491"/>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A</a:t>
            </a: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
        <p:nvSpPr>
          <p:cNvPr id="32" name="TextBox 31"/>
          <p:cNvSpPr txBox="1"/>
          <p:nvPr/>
        </p:nvSpPr>
        <p:spPr>
          <a:xfrm>
            <a:off x="7954979" y="2225701"/>
            <a:ext cx="1617884" cy="657816"/>
          </a:xfrm>
          <a:prstGeom prst="rect">
            <a:avLst/>
          </a:prstGeom>
        </p:spPr>
        <p:txBody>
          <a:bodyPr vert="horz" wrap="square" lIns="91440" tIns="45720" rIns="91440" bIns="45720" rtlCol="0" anchor="ctr">
            <a:normAutofit/>
          </a:bodyPr>
          <a:lstStyle/>
          <a:p>
            <a:pPr>
              <a:spcBef>
                <a:spcPct val="0"/>
              </a:spcBef>
            </a:pPr>
            <a:r>
              <a:rPr lang="en-IN" sz="2400" dirty="0" smtClean="0">
                <a:latin typeface="Perpetua" pitchFamily="18" charset="0"/>
                <a:ea typeface="+mj-ea"/>
                <a:cs typeface="+mj-cs"/>
              </a:rPr>
              <a:t>false</a:t>
            </a:r>
            <a:endParaRPr lang="en-IN" sz="2400" dirty="0">
              <a:latin typeface="Perpetua" pitchFamily="18" charset="0"/>
              <a:ea typeface="+mj-ea"/>
              <a:cs typeface="+mj-cs"/>
            </a:endParaRPr>
          </a:p>
        </p:txBody>
      </p:sp>
      <p:sp>
        <p:nvSpPr>
          <p:cNvPr id="33" name="TextBox 32"/>
          <p:cNvSpPr txBox="1"/>
          <p:nvPr/>
        </p:nvSpPr>
        <p:spPr>
          <a:xfrm>
            <a:off x="7878570" y="5683548"/>
            <a:ext cx="1584176" cy="602972"/>
          </a:xfrm>
          <a:prstGeom prst="rect">
            <a:avLst/>
          </a:prstGeom>
        </p:spPr>
        <p:txBody>
          <a:bodyPr vert="horz" wrap="square" lIns="91440" tIns="45720" rIns="91440" bIns="45720" rtlCol="0" anchor="ctr">
            <a:normAutofit/>
          </a:bodyPr>
          <a:lstStyle/>
          <a:p>
            <a:pPr>
              <a:spcBef>
                <a:spcPct val="0"/>
              </a:spcBef>
            </a:pPr>
            <a:r>
              <a:rPr lang="en-IN" sz="2400" dirty="0">
                <a:latin typeface="Perpetua" pitchFamily="18" charset="0"/>
                <a:ea typeface="+mj-ea"/>
                <a:cs typeface="+mj-cs"/>
              </a:rPr>
              <a:t>value1.2</a:t>
            </a:r>
          </a:p>
          <a:p>
            <a:pPr>
              <a:spcBef>
                <a:spcPct val="0"/>
              </a:spcBef>
            </a:pPr>
            <a:endParaRPr lang="en-IN" sz="2400" dirty="0">
              <a:latin typeface="Perpetua" pitchFamily="18" charset="0"/>
              <a:ea typeface="+mj-ea"/>
              <a:cs typeface="+mj-cs"/>
            </a:endParaRPr>
          </a:p>
          <a:p>
            <a:pPr>
              <a:spcBef>
                <a:spcPct val="0"/>
              </a:spcBef>
            </a:pPr>
            <a:endParaRPr lang="en-IN" sz="2400" dirty="0">
              <a:latin typeface="Perpetua" pitchFamily="18" charset="0"/>
              <a:ea typeface="+mj-ea"/>
              <a:cs typeface="+mj-cs"/>
            </a:endParaRPr>
          </a:p>
        </p:txBody>
      </p:sp>
    </p:spTree>
    <p:extLst>
      <p:ext uri="{BB962C8B-B14F-4D97-AF65-F5344CB8AC3E}">
        <p14:creationId xmlns:p14="http://schemas.microsoft.com/office/powerpoint/2010/main" val="41239072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500"/>
                                        <p:tgtEl>
                                          <p:spTgt spid="3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fade">
                                      <p:cBhvr>
                                        <p:cTn id="6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P spid="29" grpId="0"/>
      <p:bldP spid="30" grpId="0"/>
      <p:bldP spid="31" grpId="0"/>
      <p:bldP spid="32" grpId="0"/>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812088" cy="639763"/>
          </a:xfrm>
        </p:spPr>
        <p:txBody>
          <a:bodyPr/>
          <a:lstStyle/>
          <a:p>
            <a:r>
              <a:rPr lang="en-IN" sz="2800" dirty="0">
                <a:latin typeface="SketchFlow Print" panose="02000000000000000000" pitchFamily="2" charset="0"/>
              </a:rPr>
              <a:t>Guided practice for </a:t>
            </a:r>
            <a:r>
              <a:rPr lang="en-IN" sz="2800" dirty="0" err="1" smtClean="0">
                <a:latin typeface="SketchFlow Print" panose="02000000000000000000" pitchFamily="2" charset="0"/>
              </a:rPr>
              <a:t>StringBuffer</a:t>
            </a:r>
            <a:r>
              <a:rPr lang="en-IN" sz="2800" dirty="0" smtClean="0">
                <a:latin typeface="SketchFlow Print" panose="02000000000000000000" pitchFamily="2" charset="0"/>
              </a:rPr>
              <a:t> </a:t>
            </a:r>
            <a:r>
              <a:rPr lang="en-IN" sz="2800" dirty="0">
                <a:latin typeface="SketchFlow Print" panose="02000000000000000000" pitchFamily="2" charset="0"/>
              </a:rPr>
              <a:t>(</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539403" y="802731"/>
            <a:ext cx="5184576" cy="394021"/>
          </a:xfrm>
        </p:spPr>
        <p:txBody>
          <a:bodyPr>
            <a:normAutofit/>
          </a:bodyPr>
          <a:lstStyle/>
          <a:p>
            <a:r>
              <a:rPr lang="en-IN" dirty="0" smtClean="0">
                <a:latin typeface="SketchFlow Print" panose="02000000000000000000" pitchFamily="2" charset="0"/>
              </a:rPr>
              <a:t>Useful methods in </a:t>
            </a:r>
            <a:r>
              <a:rPr lang="en-IN" dirty="0" err="1" smtClean="0">
                <a:latin typeface="SketchFlow Print" panose="02000000000000000000" pitchFamily="2" charset="0"/>
              </a:rPr>
              <a:t>StringBuffer</a:t>
            </a:r>
            <a:r>
              <a:rPr lang="en-IN" dirty="0" smtClean="0">
                <a:latin typeface="SketchFlow Print" panose="02000000000000000000" pitchFamily="2" charset="0"/>
              </a:rPr>
              <a:t> Class</a:t>
            </a:r>
            <a:endParaRPr lang="en-IN" dirty="0">
              <a:latin typeface="SketchFlow Print" panose="02000000000000000000" pitchFamily="2" charset="0"/>
            </a:endParaRPr>
          </a:p>
        </p:txBody>
      </p:sp>
      <p:sp>
        <p:nvSpPr>
          <p:cNvPr id="20" name="Text Placeholder 4"/>
          <p:cNvSpPr>
            <a:spLocks noGrp="1"/>
          </p:cNvSpPr>
          <p:nvPr>
            <p:ph type="body" sz="quarter" idx="16"/>
          </p:nvPr>
        </p:nvSpPr>
        <p:spPr>
          <a:xfrm>
            <a:off x="539402" y="1207320"/>
            <a:ext cx="8425086" cy="4741960"/>
          </a:xfrm>
        </p:spPr>
        <p:txBody>
          <a:bodyPr>
            <a:normAutofit fontScale="92500"/>
          </a:bodyPr>
          <a:lstStyle/>
          <a:p>
            <a:pPr marL="342900" indent="-285750">
              <a:buFont typeface="Arial" panose="020B0604020202020204" pitchFamily="34" charset="0"/>
              <a:buChar char="•"/>
            </a:pPr>
            <a:r>
              <a:rPr lang="en-IN" dirty="0" smtClean="0">
                <a:latin typeface="SketchFlow Print" panose="02000000000000000000" pitchFamily="2" charset="0"/>
              </a:rPr>
              <a:t>append(</a:t>
            </a:r>
            <a:r>
              <a:rPr lang="en-IN" dirty="0" err="1" smtClean="0">
                <a:latin typeface="SketchFlow Print" panose="02000000000000000000" pitchFamily="2" charset="0"/>
              </a:rPr>
              <a:t>int</a:t>
            </a:r>
            <a:r>
              <a:rPr lang="en-IN" dirty="0" smtClean="0">
                <a:latin typeface="SketchFlow Print" panose="02000000000000000000" pitchFamily="2" charset="0"/>
              </a:rPr>
              <a:t> x) – adds x characters to end of </a:t>
            </a:r>
            <a:r>
              <a:rPr lang="en-IN" dirty="0" err="1" smtClean="0">
                <a:latin typeface="SketchFlow Print" panose="02000000000000000000" pitchFamily="2" charset="0"/>
              </a:rPr>
              <a:t>StringBuffer</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a:latin typeface="SketchFlow Print" panose="02000000000000000000" pitchFamily="2" charset="0"/>
              </a:rPr>
              <a:t>(</a:t>
            </a:r>
            <a:r>
              <a:rPr lang="en-IN" dirty="0" err="1" smtClean="0">
                <a:latin typeface="SketchFlow Print" panose="02000000000000000000" pitchFamily="2" charset="0"/>
              </a:rPr>
              <a:t>e.g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StringBuffer</a:t>
            </a:r>
            <a:r>
              <a:rPr lang="en-IN" dirty="0" smtClean="0">
                <a:latin typeface="SketchFlow Print" panose="02000000000000000000" pitchFamily="2" charset="0"/>
              </a:rPr>
              <a:t> </a:t>
            </a:r>
            <a:r>
              <a:rPr lang="en-IN" dirty="0" err="1">
                <a:latin typeface="SketchFlow Print" panose="02000000000000000000" pitchFamily="2" charset="0"/>
              </a:rPr>
              <a:t>sb</a:t>
            </a:r>
            <a:r>
              <a:rPr lang="en-IN" dirty="0">
                <a:latin typeface="SketchFlow Print" panose="02000000000000000000" pitchFamily="2" charset="0"/>
              </a:rPr>
              <a:t> = new </a:t>
            </a:r>
            <a:r>
              <a:rPr lang="en-IN" dirty="0" err="1">
                <a:latin typeface="SketchFlow Print" panose="02000000000000000000" pitchFamily="2" charset="0"/>
              </a:rPr>
              <a:t>StringBuffer</a:t>
            </a:r>
            <a:r>
              <a:rPr lang="en-IN" dirty="0">
                <a:latin typeface="SketchFlow Print" panose="02000000000000000000" pitchFamily="2" charset="0"/>
              </a:rPr>
              <a:t>("Test");</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sb.append</a:t>
            </a:r>
            <a:r>
              <a:rPr lang="en-IN" dirty="0">
                <a:latin typeface="SketchFlow Print" panose="02000000000000000000" pitchFamily="2" charset="0"/>
              </a:rPr>
              <a:t>(" String Buffer");</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sb</a:t>
            </a:r>
            <a:r>
              <a:rPr lang="en-IN" dirty="0">
                <a:latin typeface="SketchFlow Print" panose="02000000000000000000" pitchFamily="2" charset="0"/>
              </a:rPr>
              <a:t>); </a:t>
            </a:r>
            <a:endParaRPr lang="en-IN" dirty="0" smtClean="0">
              <a:latin typeface="SketchFlow Print" panose="02000000000000000000" pitchFamily="2" charset="0"/>
            </a:endParaRPr>
          </a:p>
          <a:p>
            <a:pPr marL="342900" indent="-285750">
              <a:buFont typeface="Arial" panose="020B0604020202020204" pitchFamily="34" charset="0"/>
              <a:buChar char="•"/>
            </a:pPr>
            <a:r>
              <a:rPr lang="en-IN" dirty="0" smtClean="0">
                <a:latin typeface="SketchFlow Print" panose="02000000000000000000" pitchFamily="2" charset="0"/>
              </a:rPr>
              <a:t>insert(</a:t>
            </a:r>
            <a:r>
              <a:rPr lang="en-IN" dirty="0" err="1" smtClean="0">
                <a:latin typeface="SketchFlow Print" panose="02000000000000000000" pitchFamily="2" charset="0"/>
              </a:rPr>
              <a:t>int</a:t>
            </a:r>
            <a:r>
              <a:rPr lang="en-IN" dirty="0" smtClean="0">
                <a:latin typeface="SketchFlow Print" panose="02000000000000000000" pitchFamily="2" charset="0"/>
              </a:rPr>
              <a:t> </a:t>
            </a:r>
            <a:r>
              <a:rPr lang="en-IN" dirty="0" err="1" smtClean="0">
                <a:latin typeface="SketchFlow Print" panose="02000000000000000000" pitchFamily="2" charset="0"/>
              </a:rPr>
              <a:t>offset,x</a:t>
            </a:r>
            <a:r>
              <a:rPr lang="en-IN" dirty="0" smtClean="0">
                <a:latin typeface="SketchFlow Print" panose="02000000000000000000" pitchFamily="2" charset="0"/>
              </a:rPr>
              <a:t>) – adds x characters to specified location of offset</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e.g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StringBuffer</a:t>
            </a:r>
            <a:r>
              <a:rPr lang="en-IN" dirty="0">
                <a:latin typeface="SketchFlow Print" panose="02000000000000000000" pitchFamily="2" charset="0"/>
              </a:rPr>
              <a:t> </a:t>
            </a:r>
            <a:r>
              <a:rPr lang="en-IN" dirty="0" err="1">
                <a:latin typeface="SketchFlow Print" panose="02000000000000000000" pitchFamily="2" charset="0"/>
              </a:rPr>
              <a:t>sb</a:t>
            </a:r>
            <a:r>
              <a:rPr lang="en-IN" dirty="0">
                <a:latin typeface="SketchFlow Print" panose="02000000000000000000" pitchFamily="2" charset="0"/>
              </a:rPr>
              <a:t> = new </a:t>
            </a:r>
            <a:r>
              <a:rPr lang="en-IN" dirty="0" err="1">
                <a:latin typeface="SketchFlow Print" panose="02000000000000000000" pitchFamily="2" charset="0"/>
              </a:rPr>
              <a:t>StringBuffer</a:t>
            </a:r>
            <a:r>
              <a:rPr lang="en-IN" dirty="0">
                <a:latin typeface="SketchFlow Print" panose="02000000000000000000" pitchFamily="2" charset="0"/>
              </a:rPr>
              <a:t>("</a:t>
            </a:r>
            <a:r>
              <a:rPr lang="en-IN" dirty="0" err="1">
                <a:latin typeface="SketchFlow Print" panose="02000000000000000000" pitchFamily="2" charset="0"/>
              </a:rPr>
              <a:t>abcdefghijk</a:t>
            </a:r>
            <a:r>
              <a:rPr lang="en-IN" dirty="0">
                <a:latin typeface="SketchFlow Print" panose="02000000000000000000" pitchFamily="2" charset="0"/>
              </a:rPr>
              <a:t>");</a:t>
            </a:r>
          </a:p>
          <a:p>
            <a:r>
              <a:rPr lang="en-IN" dirty="0" smtClean="0">
                <a:latin typeface="SketchFlow Print" panose="02000000000000000000" pitchFamily="2" charset="0"/>
              </a:rPr>
              <a:t>     </a:t>
            </a:r>
            <a:r>
              <a:rPr lang="en-IN" dirty="0" err="1" smtClean="0">
                <a:latin typeface="SketchFlow Print" panose="02000000000000000000" pitchFamily="2" charset="0"/>
              </a:rPr>
              <a:t>sb.insert</a:t>
            </a:r>
            <a:r>
              <a:rPr lang="en-IN" dirty="0" smtClean="0">
                <a:latin typeface="SketchFlow Print" panose="02000000000000000000" pitchFamily="2" charset="0"/>
              </a:rPr>
              <a:t>(3</a:t>
            </a:r>
            <a:r>
              <a:rPr lang="en-IN" dirty="0">
                <a:latin typeface="SketchFlow Print" panose="02000000000000000000" pitchFamily="2" charset="0"/>
              </a:rPr>
              <a:t>,"123");</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sb</a:t>
            </a:r>
            <a:r>
              <a:rPr lang="en-IN" dirty="0" smtClean="0">
                <a:latin typeface="SketchFlow Print" panose="02000000000000000000" pitchFamily="2" charset="0"/>
              </a:rPr>
              <a:t>);</a:t>
            </a:r>
          </a:p>
          <a:p>
            <a:pPr marL="342900" indent="-285750">
              <a:buFont typeface="Arial" panose="020B0604020202020204" pitchFamily="34" charset="0"/>
              <a:buChar char="•"/>
            </a:pPr>
            <a:r>
              <a:rPr lang="en-IN" dirty="0" err="1" smtClean="0">
                <a:latin typeface="SketchFlow Print" panose="02000000000000000000" pitchFamily="2" charset="0"/>
              </a:rPr>
              <a:t>setCharAt</a:t>
            </a:r>
            <a:r>
              <a:rPr lang="en-IN" dirty="0" smtClean="0">
                <a:latin typeface="SketchFlow Print" panose="02000000000000000000" pitchFamily="2" charset="0"/>
              </a:rPr>
              <a:t>(</a:t>
            </a:r>
            <a:r>
              <a:rPr lang="en-IN" dirty="0" err="1" smtClean="0">
                <a:latin typeface="SketchFlow Print" panose="02000000000000000000" pitchFamily="2" charset="0"/>
              </a:rPr>
              <a:t>int</a:t>
            </a:r>
            <a:r>
              <a:rPr lang="en-IN" dirty="0" smtClean="0">
                <a:latin typeface="SketchFlow Print" panose="02000000000000000000" pitchFamily="2" charset="0"/>
              </a:rPr>
              <a:t> </a:t>
            </a:r>
            <a:r>
              <a:rPr lang="en-IN" dirty="0" err="1" smtClean="0">
                <a:latin typeface="SketchFlow Print" panose="02000000000000000000" pitchFamily="2" charset="0"/>
              </a:rPr>
              <a:t>index,c</a:t>
            </a:r>
            <a:r>
              <a:rPr lang="en-IN" dirty="0" smtClean="0">
                <a:latin typeface="SketchFlow Print" panose="02000000000000000000" pitchFamily="2" charset="0"/>
              </a:rPr>
              <a:t>) – replaces character c for given index</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e.g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StringBuilder</a:t>
            </a:r>
            <a:r>
              <a:rPr lang="en-IN" dirty="0">
                <a:latin typeface="SketchFlow Print" panose="02000000000000000000" pitchFamily="2" charset="0"/>
              </a:rPr>
              <a:t> </a:t>
            </a:r>
            <a:r>
              <a:rPr lang="en-IN" dirty="0" err="1">
                <a:latin typeface="SketchFlow Print" panose="02000000000000000000" pitchFamily="2" charset="0"/>
              </a:rPr>
              <a:t>str</a:t>
            </a:r>
            <a:r>
              <a:rPr lang="en-IN" dirty="0">
                <a:latin typeface="SketchFlow Print" panose="02000000000000000000" pitchFamily="2" charset="0"/>
              </a:rPr>
              <a:t> = new </a:t>
            </a:r>
            <a:r>
              <a:rPr lang="en-IN" dirty="0" err="1">
                <a:latin typeface="SketchFlow Print" panose="02000000000000000000" pitchFamily="2" charset="0"/>
              </a:rPr>
              <a:t>StringBuilder</a:t>
            </a:r>
            <a:r>
              <a:rPr lang="en-IN" dirty="0">
                <a:latin typeface="SketchFlow Print" panose="02000000000000000000" pitchFamily="2" charset="0"/>
              </a:rPr>
              <a:t>("AMIT</a:t>
            </a:r>
            <a:r>
              <a:rPr lang="en-IN" dirty="0" smtClean="0">
                <a:latin typeface="SketchFlow Print" panose="02000000000000000000" pitchFamily="2" charset="0"/>
              </a:rPr>
              <a:t>"); </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a:latin typeface="SketchFlow Print" panose="02000000000000000000" pitchFamily="2" charset="0"/>
              </a:rPr>
              <a:t>("string = " + </a:t>
            </a:r>
            <a:r>
              <a:rPr lang="en-IN" dirty="0" err="1">
                <a:latin typeface="SketchFlow Print" panose="02000000000000000000" pitchFamily="2" charset="0"/>
              </a:rPr>
              <a:t>str</a:t>
            </a:r>
            <a:r>
              <a:rPr lang="en-IN" dirty="0">
                <a:latin typeface="SketchFlow Print" panose="02000000000000000000" pitchFamily="2" charset="0"/>
              </a:rPr>
              <a:t>);</a:t>
            </a:r>
          </a:p>
          <a:p>
            <a:r>
              <a:rPr lang="en-IN" dirty="0" smtClean="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("character at index 3 = " + </a:t>
            </a:r>
            <a:r>
              <a:rPr lang="en-IN" dirty="0" err="1">
                <a:latin typeface="SketchFlow Print" panose="02000000000000000000" pitchFamily="2" charset="0"/>
              </a:rPr>
              <a:t>str.charAt</a:t>
            </a:r>
            <a:r>
              <a:rPr lang="en-IN" dirty="0">
                <a:latin typeface="SketchFlow Print" panose="02000000000000000000" pitchFamily="2" charset="0"/>
              </a:rPr>
              <a:t>(3));</a:t>
            </a:r>
          </a:p>
        </p:txBody>
      </p:sp>
    </p:spTree>
    <p:extLst>
      <p:ext uri="{BB962C8B-B14F-4D97-AF65-F5344CB8AC3E}">
        <p14:creationId xmlns:p14="http://schemas.microsoft.com/office/powerpoint/2010/main" val="327147241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a:latin typeface="SketchFlow Print" panose="02000000000000000000" pitchFamily="2" charset="0"/>
              </a:rPr>
              <a:t>Guided practice for </a:t>
            </a:r>
            <a:r>
              <a:rPr lang="en-IN" sz="2800" dirty="0" err="1">
                <a:latin typeface="SketchFlow Print" panose="02000000000000000000" pitchFamily="2" charset="0"/>
              </a:rPr>
              <a:t>StringBuffer</a:t>
            </a:r>
            <a:r>
              <a:rPr lang="en-IN" sz="2800" dirty="0">
                <a:latin typeface="SketchFlow Print" panose="02000000000000000000" pitchFamily="2" charset="0"/>
              </a:rPr>
              <a:t> (</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539403" y="802731"/>
            <a:ext cx="5184576" cy="394021"/>
          </a:xfrm>
        </p:spPr>
        <p:txBody>
          <a:bodyPr>
            <a:normAutofit/>
          </a:bodyPr>
          <a:lstStyle/>
          <a:p>
            <a:r>
              <a:rPr lang="en-IN" dirty="0" smtClean="0">
                <a:latin typeface="SketchFlow Print" panose="02000000000000000000" pitchFamily="2" charset="0"/>
              </a:rPr>
              <a:t>Useful methods in </a:t>
            </a:r>
            <a:r>
              <a:rPr lang="en-IN" dirty="0" err="1" smtClean="0">
                <a:latin typeface="SketchFlow Print" panose="02000000000000000000" pitchFamily="2" charset="0"/>
              </a:rPr>
              <a:t>StringBuffer</a:t>
            </a:r>
            <a:r>
              <a:rPr lang="en-IN" dirty="0" smtClean="0">
                <a:latin typeface="SketchFlow Print" panose="02000000000000000000" pitchFamily="2" charset="0"/>
              </a:rPr>
              <a:t> Class</a:t>
            </a:r>
            <a:endParaRPr lang="en-IN" dirty="0">
              <a:latin typeface="SketchFlow Print" panose="02000000000000000000" pitchFamily="2" charset="0"/>
            </a:endParaRPr>
          </a:p>
        </p:txBody>
      </p:sp>
      <p:sp>
        <p:nvSpPr>
          <p:cNvPr id="20" name="Text Placeholder 4"/>
          <p:cNvSpPr>
            <a:spLocks noGrp="1"/>
          </p:cNvSpPr>
          <p:nvPr>
            <p:ph type="body" sz="quarter" idx="16"/>
          </p:nvPr>
        </p:nvSpPr>
        <p:spPr>
          <a:xfrm>
            <a:off x="539402" y="1207320"/>
            <a:ext cx="8425086" cy="4741960"/>
          </a:xfrm>
        </p:spPr>
        <p:txBody>
          <a:bodyPr>
            <a:normAutofit/>
          </a:bodyPr>
          <a:lstStyle/>
          <a:p>
            <a:pPr marL="342900" indent="-285750">
              <a:buFont typeface="Arial" panose="020B0604020202020204" pitchFamily="34" charset="0"/>
              <a:buChar char="•"/>
            </a:pPr>
            <a:r>
              <a:rPr lang="en-IN" dirty="0" smtClean="0">
                <a:latin typeface="SketchFlow Print" panose="02000000000000000000" pitchFamily="2" charset="0"/>
              </a:rPr>
              <a:t>reverse() – reverses the contents of string buffer</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a:latin typeface="SketchFlow Print" panose="02000000000000000000" pitchFamily="2" charset="0"/>
              </a:rPr>
              <a:t>(</a:t>
            </a:r>
            <a:r>
              <a:rPr lang="en-IN" dirty="0" err="1" smtClean="0">
                <a:latin typeface="SketchFlow Print" panose="02000000000000000000" pitchFamily="2" charset="0"/>
              </a:rPr>
              <a:t>e.g</a:t>
            </a:r>
            <a:r>
              <a:rPr lang="en-IN" dirty="0" smtClean="0">
                <a:latin typeface="SketchFlow Print" panose="02000000000000000000" pitchFamily="2" charset="0"/>
              </a:rPr>
              <a:t>)</a:t>
            </a:r>
          </a:p>
          <a:p>
            <a:r>
              <a:rPr lang="en-IN" dirty="0">
                <a:latin typeface="SketchFlow Print" panose="02000000000000000000" pitchFamily="2" charset="0"/>
              </a:rPr>
              <a:t>     String palindrome = "Dot saw I was Tod";</a:t>
            </a:r>
          </a:p>
          <a:p>
            <a:r>
              <a:rPr lang="en-IN" dirty="0" smtClean="0">
                <a:latin typeface="SketchFlow Print" panose="02000000000000000000" pitchFamily="2" charset="0"/>
              </a:rPr>
              <a:t>    </a:t>
            </a:r>
            <a:r>
              <a:rPr lang="en-IN" dirty="0" err="1" smtClean="0">
                <a:latin typeface="SketchFlow Print" panose="02000000000000000000" pitchFamily="2" charset="0"/>
              </a:rPr>
              <a:t>StringBuilder</a:t>
            </a:r>
            <a:r>
              <a:rPr lang="en-IN" dirty="0" smtClean="0">
                <a:latin typeface="SketchFlow Print" panose="02000000000000000000" pitchFamily="2" charset="0"/>
              </a:rPr>
              <a:t> </a:t>
            </a:r>
            <a:r>
              <a:rPr lang="en-IN" dirty="0" err="1">
                <a:latin typeface="SketchFlow Print" panose="02000000000000000000" pitchFamily="2" charset="0"/>
              </a:rPr>
              <a:t>sb</a:t>
            </a:r>
            <a:r>
              <a:rPr lang="en-IN" dirty="0">
                <a:latin typeface="SketchFlow Print" panose="02000000000000000000" pitchFamily="2" charset="0"/>
              </a:rPr>
              <a:t> = new </a:t>
            </a:r>
            <a:r>
              <a:rPr lang="en-IN" dirty="0" err="1">
                <a:latin typeface="SketchFlow Print" panose="02000000000000000000" pitchFamily="2" charset="0"/>
              </a:rPr>
              <a:t>StringBuilder</a:t>
            </a:r>
            <a:r>
              <a:rPr lang="en-IN" dirty="0">
                <a:latin typeface="SketchFlow Print" panose="02000000000000000000" pitchFamily="2" charset="0"/>
              </a:rPr>
              <a:t>(palindrome);</a:t>
            </a:r>
          </a:p>
          <a:p>
            <a:r>
              <a:rPr lang="en-IN" dirty="0" smtClean="0">
                <a:latin typeface="SketchFlow Print" panose="02000000000000000000" pitchFamily="2" charset="0"/>
              </a:rPr>
              <a:t>    </a:t>
            </a:r>
            <a:r>
              <a:rPr lang="en-IN" dirty="0" err="1" smtClean="0">
                <a:latin typeface="SketchFlow Print" panose="02000000000000000000" pitchFamily="2" charset="0"/>
              </a:rPr>
              <a:t>sb.reverse</a:t>
            </a:r>
            <a:r>
              <a:rPr lang="en-IN" dirty="0">
                <a:latin typeface="SketchFlow Print" panose="02000000000000000000" pitchFamily="2" charset="0"/>
              </a:rPr>
              <a:t>();  </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sb</a:t>
            </a:r>
            <a:r>
              <a:rPr lang="en-IN" dirty="0" smtClean="0">
                <a:latin typeface="SketchFlow Print" panose="02000000000000000000" pitchFamily="2" charset="0"/>
              </a:rPr>
              <a:t>);</a:t>
            </a:r>
          </a:p>
          <a:p>
            <a:pPr marL="342900" indent="-285750">
              <a:buFont typeface="Arial" panose="020B0604020202020204" pitchFamily="34" charset="0"/>
              <a:buChar char="•"/>
            </a:pPr>
            <a:r>
              <a:rPr lang="en-IN" dirty="0" smtClean="0">
                <a:latin typeface="SketchFlow Print" panose="02000000000000000000" pitchFamily="2" charset="0"/>
              </a:rPr>
              <a:t>delete(</a:t>
            </a:r>
            <a:r>
              <a:rPr lang="en-IN" dirty="0" err="1" smtClean="0">
                <a:latin typeface="SketchFlow Print" panose="02000000000000000000" pitchFamily="2" charset="0"/>
              </a:rPr>
              <a:t>int</a:t>
            </a:r>
            <a:r>
              <a:rPr lang="en-IN" dirty="0" smtClean="0">
                <a:latin typeface="SketchFlow Print" panose="02000000000000000000" pitchFamily="2" charset="0"/>
              </a:rPr>
              <a:t> </a:t>
            </a:r>
            <a:r>
              <a:rPr lang="en-IN" dirty="0" err="1" smtClean="0">
                <a:latin typeface="SketchFlow Print" panose="02000000000000000000" pitchFamily="2" charset="0"/>
              </a:rPr>
              <a:t>beg,int</a:t>
            </a:r>
            <a:r>
              <a:rPr lang="en-IN" dirty="0" smtClean="0">
                <a:latin typeface="SketchFlow Print" panose="02000000000000000000" pitchFamily="2" charset="0"/>
              </a:rPr>
              <a:t> end) – deletes the characters from beg thru end</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e.g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StringBuffer</a:t>
            </a:r>
            <a:r>
              <a:rPr lang="en-IN" dirty="0">
                <a:latin typeface="SketchFlow Print" panose="02000000000000000000" pitchFamily="2" charset="0"/>
              </a:rPr>
              <a:t> </a:t>
            </a:r>
            <a:r>
              <a:rPr lang="en-IN" dirty="0" err="1">
                <a:latin typeface="SketchFlow Print" panose="02000000000000000000" pitchFamily="2" charset="0"/>
              </a:rPr>
              <a:t>sb</a:t>
            </a:r>
            <a:r>
              <a:rPr lang="en-IN" dirty="0">
                <a:latin typeface="SketchFlow Print" panose="02000000000000000000" pitchFamily="2" charset="0"/>
              </a:rPr>
              <a:t> = new </a:t>
            </a:r>
            <a:r>
              <a:rPr lang="en-IN" dirty="0" err="1">
                <a:latin typeface="SketchFlow Print" panose="02000000000000000000" pitchFamily="2" charset="0"/>
              </a:rPr>
              <a:t>StringBuffer</a:t>
            </a:r>
            <a:r>
              <a:rPr lang="en-IN" dirty="0">
                <a:latin typeface="SketchFlow Print" panose="02000000000000000000" pitchFamily="2" charset="0"/>
              </a:rPr>
              <a:t>("</a:t>
            </a:r>
            <a:r>
              <a:rPr lang="en-IN" dirty="0" err="1">
                <a:latin typeface="SketchFlow Print" panose="02000000000000000000" pitchFamily="2" charset="0"/>
              </a:rPr>
              <a:t>abcdefghijk</a:t>
            </a:r>
            <a:r>
              <a:rPr lang="en-IN" dirty="0">
                <a:latin typeface="SketchFlow Print" panose="02000000000000000000" pitchFamily="2" charset="0"/>
              </a:rPr>
              <a:t>");</a:t>
            </a:r>
          </a:p>
          <a:p>
            <a:r>
              <a:rPr lang="en-IN" dirty="0" smtClean="0">
                <a:latin typeface="SketchFlow Print" panose="02000000000000000000" pitchFamily="2" charset="0"/>
              </a:rPr>
              <a:t>    </a:t>
            </a:r>
            <a:r>
              <a:rPr lang="en-IN" dirty="0" err="1" smtClean="0">
                <a:latin typeface="SketchFlow Print" panose="02000000000000000000" pitchFamily="2" charset="0"/>
              </a:rPr>
              <a:t>sb.delete</a:t>
            </a:r>
            <a:r>
              <a:rPr lang="en-IN" dirty="0" smtClean="0">
                <a:latin typeface="SketchFlow Print" panose="02000000000000000000" pitchFamily="2" charset="0"/>
              </a:rPr>
              <a:t>(3,7</a:t>
            </a:r>
            <a:r>
              <a:rPr lang="en-IN" dirty="0">
                <a:latin typeface="SketchFlow Print" panose="02000000000000000000" pitchFamily="2" charset="0"/>
              </a:rPr>
              <a:t>); </a:t>
            </a:r>
          </a:p>
          <a:p>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sb</a:t>
            </a:r>
            <a:r>
              <a:rPr lang="en-IN" dirty="0" smtClean="0">
                <a:latin typeface="SketchFlow Print" panose="02000000000000000000" pitchFamily="2" charset="0"/>
              </a:rPr>
              <a:t>);</a:t>
            </a:r>
          </a:p>
          <a:p>
            <a:pPr marL="342900" indent="-285750">
              <a:buFont typeface="Arial" panose="020B0604020202020204" pitchFamily="34" charset="0"/>
              <a:buChar char="•"/>
            </a:pPr>
            <a:r>
              <a:rPr lang="en-IN" dirty="0" err="1" smtClean="0">
                <a:latin typeface="SketchFlow Print" panose="02000000000000000000" pitchFamily="2" charset="0"/>
              </a:rPr>
              <a:t>setLength</a:t>
            </a:r>
            <a:r>
              <a:rPr lang="en-IN" dirty="0" smtClean="0">
                <a:latin typeface="SketchFlow Print" panose="02000000000000000000" pitchFamily="2" charset="0"/>
              </a:rPr>
              <a:t>(</a:t>
            </a:r>
            <a:r>
              <a:rPr lang="en-IN" dirty="0" err="1" smtClean="0">
                <a:latin typeface="SketchFlow Print" panose="02000000000000000000" pitchFamily="2" charset="0"/>
              </a:rPr>
              <a:t>int</a:t>
            </a:r>
            <a:r>
              <a:rPr lang="en-IN" dirty="0" smtClean="0">
                <a:latin typeface="SketchFlow Print" panose="02000000000000000000" pitchFamily="2" charset="0"/>
              </a:rPr>
              <a:t> n) – sets the Length by truncating the older content and add null to the last character</a:t>
            </a:r>
          </a:p>
        </p:txBody>
      </p:sp>
    </p:spTree>
    <p:extLst>
      <p:ext uri="{BB962C8B-B14F-4D97-AF65-F5344CB8AC3E}">
        <p14:creationId xmlns:p14="http://schemas.microsoft.com/office/powerpoint/2010/main" val="247528541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Streams</a:t>
            </a:r>
            <a:endParaRPr lang="en-IN" sz="2800" dirty="0">
              <a:latin typeface="SketchFlow Print" panose="02000000000000000000" pitchFamily="2" charset="0"/>
            </a:endParaRPr>
          </a:p>
        </p:txBody>
      </p:sp>
      <p:sp>
        <p:nvSpPr>
          <p:cNvPr id="5" name="Text Placeholder 4"/>
          <p:cNvSpPr>
            <a:spLocks noGrp="1"/>
          </p:cNvSpPr>
          <p:nvPr>
            <p:ph type="body" sz="quarter" idx="16"/>
          </p:nvPr>
        </p:nvSpPr>
        <p:spPr>
          <a:xfrm>
            <a:off x="539402" y="802731"/>
            <a:ext cx="8425085" cy="5002533"/>
          </a:xfrm>
        </p:spPr>
        <p:txBody>
          <a:bodyPr>
            <a:normAutofit fontScale="92500" lnSpcReduction="20000"/>
          </a:bodyPr>
          <a:lstStyle/>
          <a:p>
            <a:r>
              <a:rPr lang="en-IN" dirty="0">
                <a:latin typeface="SketchFlow Print" panose="02000000000000000000" pitchFamily="2" charset="0"/>
              </a:rPr>
              <a:t>An </a:t>
            </a:r>
            <a:r>
              <a:rPr lang="en-IN" i="1" dirty="0">
                <a:latin typeface="SketchFlow Print" panose="02000000000000000000" pitchFamily="2" charset="0"/>
              </a:rPr>
              <a:t>I/O Stream</a:t>
            </a:r>
            <a:r>
              <a:rPr lang="en-IN" dirty="0">
                <a:latin typeface="SketchFlow Print" panose="02000000000000000000" pitchFamily="2" charset="0"/>
              </a:rPr>
              <a:t> represents an input source or an output destination. A stream can represent many different kinds of sources and destinations, including disk files, devices, other programs, and memory arrays</a:t>
            </a:r>
            <a:r>
              <a:rPr lang="en-IN" dirty="0" smtClean="0">
                <a:latin typeface="SketchFlow Print" panose="02000000000000000000" pitchFamily="2" charset="0"/>
              </a:rPr>
              <a:t>.</a:t>
            </a:r>
          </a:p>
          <a:p>
            <a:endParaRPr lang="en-IN" dirty="0" smtClean="0">
              <a:latin typeface="SketchFlow Print" panose="02000000000000000000" pitchFamily="2" charset="0"/>
            </a:endParaRPr>
          </a:p>
          <a:p>
            <a:r>
              <a:rPr lang="en-IN" dirty="0">
                <a:latin typeface="SketchFlow Print" panose="02000000000000000000" pitchFamily="2" charset="0"/>
              </a:rPr>
              <a:t>Streams support many different kinds of data, including simple bytes, primitive data types, localized characters, and objects. Some streams simply pass on data; others manipulate and transform the data in useful </a:t>
            </a:r>
            <a:r>
              <a:rPr lang="en-IN" dirty="0" smtClean="0">
                <a:latin typeface="SketchFlow Print" panose="02000000000000000000" pitchFamily="2" charset="0"/>
              </a:rPr>
              <a:t>ways</a:t>
            </a:r>
          </a:p>
          <a:p>
            <a:endParaRPr lang="en-IN" dirty="0" smtClean="0">
              <a:latin typeface="SketchFlow Print" panose="02000000000000000000" pitchFamily="2" charset="0"/>
            </a:endParaRPr>
          </a:p>
          <a:p>
            <a:r>
              <a:rPr lang="en-IN" dirty="0">
                <a:latin typeface="SketchFlow Print" panose="02000000000000000000" pitchFamily="2" charset="0"/>
              </a:rPr>
              <a:t>A stream is a sequence of </a:t>
            </a:r>
            <a:r>
              <a:rPr lang="en-IN" dirty="0" smtClean="0">
                <a:latin typeface="SketchFlow Print" panose="02000000000000000000" pitchFamily="2" charset="0"/>
              </a:rPr>
              <a:t>data or chunk of data(datum)</a:t>
            </a:r>
          </a:p>
          <a:p>
            <a:endParaRPr lang="en-IN" dirty="0">
              <a:latin typeface="SketchFlow Print" panose="02000000000000000000" pitchFamily="2" charset="0"/>
            </a:endParaRPr>
          </a:p>
          <a:p>
            <a:r>
              <a:rPr lang="en-IN" dirty="0">
                <a:latin typeface="SketchFlow Print" panose="02000000000000000000" pitchFamily="2" charset="0"/>
              </a:rPr>
              <a:t>Streams are objects that represent sources and destinations of data</a:t>
            </a:r>
            <a:r>
              <a:rPr lang="en-IN" dirty="0" smtClean="0">
                <a:latin typeface="SketchFlow Print" panose="02000000000000000000" pitchFamily="2" charset="0"/>
              </a:rPr>
              <a:t>.</a:t>
            </a:r>
            <a:r>
              <a:rPr lang="en-IN" dirty="0">
                <a:latin typeface="SketchFlow Print" panose="02000000000000000000" pitchFamily="2" charset="0"/>
              </a:rPr>
              <a:t> </a:t>
            </a:r>
            <a:endParaRPr lang="en-IN" dirty="0" smtClean="0">
              <a:latin typeface="SketchFlow Print" panose="02000000000000000000" pitchFamily="2" charset="0"/>
            </a:endParaRPr>
          </a:p>
          <a:p>
            <a:endParaRPr lang="en-IN" dirty="0">
              <a:latin typeface="SketchFlow Print" panose="02000000000000000000" pitchFamily="2" charset="0"/>
            </a:endParaRPr>
          </a:p>
          <a:p>
            <a:r>
              <a:rPr lang="en-IN" dirty="0" smtClean="0">
                <a:latin typeface="SketchFlow Print" panose="02000000000000000000" pitchFamily="2" charset="0"/>
              </a:rPr>
              <a:t>A </a:t>
            </a:r>
            <a:r>
              <a:rPr lang="en-IN" dirty="0">
                <a:latin typeface="SketchFlow Print" panose="02000000000000000000" pitchFamily="2" charset="0"/>
              </a:rPr>
              <a:t>stream in Java is an ordered sequence of bytes of undetermined length. Streams are ordered and in sequence so that the java virtual machine can understand and work upon the stream. Streams are analogous to water streams. They exist as a communication medium, just like electromagnetic waves in communication. The order or sequence of bytes in a Java stream allow the virtual machine to classify it among other streams.</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59884988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Streams (</a:t>
            </a:r>
            <a:r>
              <a:rPr lang="en-IN" sz="2800" dirty="0" err="1" smtClean="0">
                <a:latin typeface="SketchFlow Print" panose="02000000000000000000" pitchFamily="2" charset="0"/>
              </a:rPr>
              <a:t>Contd</a:t>
            </a:r>
            <a:r>
              <a:rPr lang="en-IN" sz="2800" dirty="0" smtClean="0">
                <a:latin typeface="SketchFlow Print" panose="02000000000000000000" pitchFamily="2" charset="0"/>
              </a:rPr>
              <a:t>…)</a:t>
            </a:r>
            <a:endParaRPr lang="en-IN" sz="2800" dirty="0">
              <a:latin typeface="SketchFlow Print" panose="02000000000000000000" pitchFamily="2" charset="0"/>
            </a:endParaRPr>
          </a:p>
        </p:txBody>
      </p:sp>
      <p:sp>
        <p:nvSpPr>
          <p:cNvPr id="5" name="Text Placeholder 4"/>
          <p:cNvSpPr>
            <a:spLocks noGrp="1"/>
          </p:cNvSpPr>
          <p:nvPr>
            <p:ph type="body" sz="quarter" idx="16"/>
          </p:nvPr>
        </p:nvSpPr>
        <p:spPr>
          <a:xfrm>
            <a:off x="539402" y="802731"/>
            <a:ext cx="8425085" cy="754061"/>
          </a:xfrm>
        </p:spPr>
        <p:txBody>
          <a:bodyPr>
            <a:normAutofit/>
          </a:bodyPr>
          <a:lstStyle/>
          <a:p>
            <a:r>
              <a:rPr lang="en-IN" dirty="0">
                <a:latin typeface="SketchFlow Print" panose="02000000000000000000" pitchFamily="2" charset="0"/>
              </a:rPr>
              <a:t> A program uses an </a:t>
            </a:r>
            <a:r>
              <a:rPr lang="en-IN" b="1" i="1" dirty="0">
                <a:latin typeface="SketchFlow Print" panose="02000000000000000000" pitchFamily="2" charset="0"/>
              </a:rPr>
              <a:t>input</a:t>
            </a:r>
            <a:r>
              <a:rPr lang="en-IN" i="1" dirty="0">
                <a:latin typeface="SketchFlow Print" panose="02000000000000000000" pitchFamily="2" charset="0"/>
              </a:rPr>
              <a:t> stream</a:t>
            </a:r>
            <a:r>
              <a:rPr lang="en-IN" dirty="0">
                <a:latin typeface="SketchFlow Print" panose="02000000000000000000" pitchFamily="2" charset="0"/>
              </a:rPr>
              <a:t> to read data from a source, one item at a time:</a:t>
            </a:r>
            <a:endParaRPr lang="en-IN" dirty="0" smtClean="0">
              <a:latin typeface="SketchFlow Print" panose="02000000000000000000" pitchFamily="2" charset="0"/>
            </a:endParaRPr>
          </a:p>
        </p:txBody>
      </p:sp>
      <p:pic>
        <p:nvPicPr>
          <p:cNvPr id="2" name="Picture 1"/>
          <p:cNvPicPr>
            <a:picLocks noChangeAspect="1"/>
          </p:cNvPicPr>
          <p:nvPr/>
        </p:nvPicPr>
        <p:blipFill>
          <a:blip r:embed="rId2"/>
          <a:stretch>
            <a:fillRect/>
          </a:stretch>
        </p:blipFill>
        <p:spPr>
          <a:xfrm>
            <a:off x="1547664" y="1546564"/>
            <a:ext cx="5832648" cy="1522396"/>
          </a:xfrm>
          <a:prstGeom prst="rect">
            <a:avLst/>
          </a:prstGeom>
        </p:spPr>
      </p:pic>
      <p:pic>
        <p:nvPicPr>
          <p:cNvPr id="4" name="Picture 3"/>
          <p:cNvPicPr>
            <a:picLocks noChangeAspect="1"/>
          </p:cNvPicPr>
          <p:nvPr/>
        </p:nvPicPr>
        <p:blipFill>
          <a:blip r:embed="rId3"/>
          <a:stretch>
            <a:fillRect/>
          </a:stretch>
        </p:blipFill>
        <p:spPr>
          <a:xfrm>
            <a:off x="1522757" y="4005063"/>
            <a:ext cx="5811587" cy="1639255"/>
          </a:xfrm>
          <a:prstGeom prst="rect">
            <a:avLst/>
          </a:prstGeom>
        </p:spPr>
      </p:pic>
      <p:sp>
        <p:nvSpPr>
          <p:cNvPr id="6" name="Text Placeholder 4"/>
          <p:cNvSpPr>
            <a:spLocks noGrp="1"/>
          </p:cNvSpPr>
          <p:nvPr>
            <p:ph type="body" sz="quarter" idx="16"/>
          </p:nvPr>
        </p:nvSpPr>
        <p:spPr>
          <a:xfrm>
            <a:off x="539401" y="3159981"/>
            <a:ext cx="8425085" cy="754061"/>
          </a:xfrm>
        </p:spPr>
        <p:txBody>
          <a:bodyPr>
            <a:normAutofit/>
          </a:bodyPr>
          <a:lstStyle/>
          <a:p>
            <a:r>
              <a:rPr lang="en-IN" dirty="0">
                <a:latin typeface="SketchFlow Print" panose="02000000000000000000" pitchFamily="2" charset="0"/>
              </a:rPr>
              <a:t> A program uses an </a:t>
            </a:r>
            <a:r>
              <a:rPr lang="en-IN" i="1" dirty="0">
                <a:latin typeface="SketchFlow Print" panose="02000000000000000000" pitchFamily="2" charset="0"/>
              </a:rPr>
              <a:t>output stream</a:t>
            </a:r>
            <a:r>
              <a:rPr lang="en-IN" dirty="0">
                <a:latin typeface="SketchFlow Print" panose="02000000000000000000" pitchFamily="2" charset="0"/>
              </a:rPr>
              <a:t> to write data to a destination, one item at time</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146129420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Streams</a:t>
            </a:r>
            <a:endParaRPr lang="en-IN" sz="2800" dirty="0">
              <a:latin typeface="SketchFlow Print" panose="02000000000000000000" pitchFamily="2" charset="0"/>
            </a:endParaRPr>
          </a:p>
        </p:txBody>
      </p:sp>
      <p:sp>
        <p:nvSpPr>
          <p:cNvPr id="5" name="Text Placeholder 4"/>
          <p:cNvSpPr>
            <a:spLocks noGrp="1"/>
          </p:cNvSpPr>
          <p:nvPr>
            <p:ph type="body" sz="quarter" idx="16"/>
          </p:nvPr>
        </p:nvSpPr>
        <p:spPr>
          <a:xfrm>
            <a:off x="539403" y="802731"/>
            <a:ext cx="5184576" cy="394021"/>
          </a:xfrm>
        </p:spPr>
        <p:txBody>
          <a:bodyPr>
            <a:normAutofit/>
          </a:bodyPr>
          <a:lstStyle/>
          <a:p>
            <a:r>
              <a:rPr lang="en-IN" dirty="0" smtClean="0">
                <a:latin typeface="SketchFlow Print" panose="02000000000000000000" pitchFamily="2" charset="0"/>
              </a:rPr>
              <a:t>Types of Streams</a:t>
            </a:r>
          </a:p>
        </p:txBody>
      </p:sp>
      <p:sp>
        <p:nvSpPr>
          <p:cNvPr id="20" name="Text Placeholder 4"/>
          <p:cNvSpPr>
            <a:spLocks noGrp="1"/>
          </p:cNvSpPr>
          <p:nvPr>
            <p:ph type="body" sz="quarter" idx="16"/>
          </p:nvPr>
        </p:nvSpPr>
        <p:spPr>
          <a:xfrm>
            <a:off x="539402" y="1207320"/>
            <a:ext cx="8425086" cy="4741960"/>
          </a:xfrm>
        </p:spPr>
        <p:txBody>
          <a:bodyPr>
            <a:normAutofit/>
          </a:bodyPr>
          <a:lstStyle/>
          <a:p>
            <a:pPr marL="342900" indent="-285750">
              <a:buFont typeface="Arial" panose="020B0604020202020204" pitchFamily="34" charset="0"/>
              <a:buChar char="•"/>
            </a:pPr>
            <a:r>
              <a:rPr lang="en-IN" dirty="0" err="1" smtClean="0">
                <a:latin typeface="SketchFlow Print" panose="02000000000000000000" pitchFamily="2" charset="0"/>
              </a:rPr>
              <a:t>ByteOriented</a:t>
            </a:r>
            <a:r>
              <a:rPr lang="en-IN" dirty="0" smtClean="0">
                <a:latin typeface="SketchFlow Print" panose="02000000000000000000" pitchFamily="2" charset="0"/>
              </a:rPr>
              <a:t> – In these </a:t>
            </a:r>
            <a:r>
              <a:rPr lang="en-IN" dirty="0" err="1" smtClean="0">
                <a:latin typeface="SketchFlow Print" panose="02000000000000000000" pitchFamily="2" charset="0"/>
              </a:rPr>
              <a:t>stream,there</a:t>
            </a:r>
            <a:r>
              <a:rPr lang="en-IN" dirty="0" smtClean="0">
                <a:latin typeface="SketchFlow Print" panose="02000000000000000000" pitchFamily="2" charset="0"/>
              </a:rPr>
              <a:t> is no notion of </a:t>
            </a:r>
            <a:r>
              <a:rPr lang="en-IN" dirty="0" err="1" smtClean="0">
                <a:latin typeface="SketchFlow Print" panose="02000000000000000000" pitchFamily="2" charset="0"/>
              </a:rPr>
              <a:t>datatype</a:t>
            </a:r>
            <a:r>
              <a:rPr lang="en-IN" dirty="0" smtClean="0">
                <a:latin typeface="SketchFlow Print" panose="02000000000000000000" pitchFamily="2" charset="0"/>
              </a:rPr>
              <a:t> or encoding scheme like </a:t>
            </a:r>
            <a:r>
              <a:rPr lang="en-IN" dirty="0" err="1" smtClean="0">
                <a:latin typeface="SketchFlow Print" panose="02000000000000000000" pitchFamily="2" charset="0"/>
              </a:rPr>
              <a:t>Unicode.we</a:t>
            </a:r>
            <a:r>
              <a:rPr lang="en-IN" dirty="0" smtClean="0">
                <a:latin typeface="SketchFlow Print" panose="02000000000000000000" pitchFamily="2" charset="0"/>
              </a:rPr>
              <a:t> can read data of any </a:t>
            </a:r>
            <a:r>
              <a:rPr lang="en-IN" dirty="0" err="1" smtClean="0">
                <a:latin typeface="SketchFlow Print" panose="02000000000000000000" pitchFamily="2" charset="0"/>
              </a:rPr>
              <a:t>datatype</a:t>
            </a:r>
            <a:r>
              <a:rPr lang="en-IN" dirty="0" smtClean="0">
                <a:latin typeface="SketchFlow Print" panose="02000000000000000000" pitchFamily="2" charset="0"/>
              </a:rPr>
              <a:t> with them as bytes are read</a:t>
            </a:r>
          </a:p>
          <a:p>
            <a:r>
              <a:rPr lang="en-IN" dirty="0" smtClean="0">
                <a:latin typeface="SketchFlow Print" panose="02000000000000000000" pitchFamily="2" charset="0"/>
              </a:rPr>
              <a:t>     It is also referred as </a:t>
            </a:r>
            <a:r>
              <a:rPr lang="en-IN" dirty="0" err="1" smtClean="0">
                <a:latin typeface="SketchFlow Print" panose="02000000000000000000" pitchFamily="2" charset="0"/>
              </a:rPr>
              <a:t>DataInputStream</a:t>
            </a:r>
            <a:r>
              <a:rPr lang="en-IN" dirty="0" smtClean="0">
                <a:latin typeface="SketchFlow Print" panose="02000000000000000000" pitchFamily="2" charset="0"/>
              </a:rPr>
              <a:t> and </a:t>
            </a:r>
            <a:r>
              <a:rPr lang="en-IN" dirty="0" err="1" smtClean="0">
                <a:latin typeface="SketchFlow Print" panose="02000000000000000000" pitchFamily="2" charset="0"/>
              </a:rPr>
              <a:t>DataOutputStream</a:t>
            </a:r>
            <a:r>
              <a:rPr lang="en-IN" dirty="0" smtClean="0">
                <a:latin typeface="SketchFlow Print" panose="02000000000000000000" pitchFamily="2" charset="0"/>
              </a:rPr>
              <a:t> class in java.io package</a:t>
            </a:r>
          </a:p>
          <a:p>
            <a:endParaRPr lang="en-IN" dirty="0" smtClean="0">
              <a:latin typeface="SketchFlow Print" panose="02000000000000000000" pitchFamily="2" charset="0"/>
            </a:endParaRPr>
          </a:p>
          <a:p>
            <a:pPr marL="342900" indent="-285750">
              <a:buFont typeface="Arial" panose="020B0604020202020204" pitchFamily="34" charset="0"/>
              <a:buChar char="•"/>
            </a:pPr>
            <a:r>
              <a:rPr lang="en-IN" dirty="0" err="1" smtClean="0">
                <a:latin typeface="SketchFlow Print" panose="02000000000000000000" pitchFamily="2" charset="0"/>
              </a:rPr>
              <a:t>CharacterOriented</a:t>
            </a:r>
            <a:r>
              <a:rPr lang="en-IN" dirty="0" smtClean="0">
                <a:latin typeface="SketchFlow Print" panose="02000000000000000000" pitchFamily="2" charset="0"/>
              </a:rPr>
              <a:t> – In these stream, a character encoding scheme is used. Only one character are read through these type of streams.</a:t>
            </a:r>
          </a:p>
          <a:p>
            <a:r>
              <a:rPr lang="en-IN" dirty="0" smtClean="0">
                <a:latin typeface="SketchFlow Print" panose="02000000000000000000" pitchFamily="2" charset="0"/>
              </a:rPr>
              <a:t>     It is also referred as Reader and Writer stream class in java.io. package</a:t>
            </a:r>
          </a:p>
        </p:txBody>
      </p:sp>
    </p:spTree>
    <p:extLst>
      <p:ext uri="{BB962C8B-B14F-4D97-AF65-F5344CB8AC3E}">
        <p14:creationId xmlns:p14="http://schemas.microsoft.com/office/powerpoint/2010/main" val="348290640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3200" dirty="0" smtClean="0">
                <a:latin typeface="SketchFlow Print" panose="02000000000000000000" pitchFamily="2" charset="0"/>
              </a:rPr>
              <a:t>Character Oriented Streams</a:t>
            </a:r>
            <a:endParaRPr lang="en-IN" sz="3200"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r>
              <a:rPr lang="en-IN" dirty="0" smtClean="0">
                <a:latin typeface="SketchFlow Print" panose="02000000000000000000" pitchFamily="2" charset="0"/>
              </a:rPr>
              <a:t>System Class and its stream</a:t>
            </a:r>
            <a:endParaRPr lang="en-IN" dirty="0">
              <a:latin typeface="SketchFlow Print" panose="02000000000000000000" pitchFamily="2" charset="0"/>
            </a:endParaRPr>
          </a:p>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827311528"/>
              </p:ext>
            </p:extLst>
          </p:nvPr>
        </p:nvGraphicFramePr>
        <p:xfrm>
          <a:off x="251520" y="1397000"/>
          <a:ext cx="8640960" cy="2291080"/>
        </p:xfrm>
        <a:graphic>
          <a:graphicData uri="http://schemas.openxmlformats.org/drawingml/2006/table">
            <a:tbl>
              <a:tblPr firstRow="1" bandRow="1">
                <a:tableStyleId>{5C22544A-7EE6-4342-B048-85BDC9FD1C3A}</a:tableStyleId>
              </a:tblPr>
              <a:tblGrid>
                <a:gridCol w="1800200"/>
                <a:gridCol w="6840760"/>
              </a:tblGrid>
              <a:tr h="370840">
                <a:tc>
                  <a:txBody>
                    <a:bodyPr/>
                    <a:lstStyle/>
                    <a:p>
                      <a:r>
                        <a:rPr lang="en-IN" dirty="0" smtClean="0"/>
                        <a:t>System</a:t>
                      </a:r>
                      <a:endParaRPr lang="en-IN" dirty="0"/>
                    </a:p>
                  </a:txBody>
                  <a:tcPr/>
                </a:tc>
                <a:tc>
                  <a:txBody>
                    <a:bodyPr/>
                    <a:lstStyle/>
                    <a:p>
                      <a:r>
                        <a:rPr lang="en-IN" dirty="0" smtClean="0"/>
                        <a:t>Description</a:t>
                      </a:r>
                      <a:endParaRPr lang="en-IN" dirty="0"/>
                    </a:p>
                  </a:txBody>
                  <a:tcPr/>
                </a:tc>
              </a:tr>
              <a:tr h="370840">
                <a:tc>
                  <a:txBody>
                    <a:bodyPr/>
                    <a:lstStyle/>
                    <a:p>
                      <a:r>
                        <a:rPr lang="en-IN" dirty="0" smtClean="0"/>
                        <a:t>System.in</a:t>
                      </a:r>
                      <a:endParaRPr lang="en-IN" dirty="0"/>
                    </a:p>
                  </a:txBody>
                  <a:tcPr/>
                </a:tc>
                <a:tc>
                  <a:txBody>
                    <a:bodyPr/>
                    <a:lstStyle/>
                    <a:p>
                      <a:r>
                        <a:rPr lang="en-IN" dirty="0" smtClean="0"/>
                        <a:t>In System</a:t>
                      </a:r>
                      <a:r>
                        <a:rPr lang="en-IN" baseline="0" dirty="0" smtClean="0"/>
                        <a:t> </a:t>
                      </a:r>
                      <a:r>
                        <a:rPr lang="en-IN" baseline="0" dirty="0" err="1" smtClean="0"/>
                        <a:t>Class,in</a:t>
                      </a:r>
                      <a:r>
                        <a:rPr lang="en-IN" baseline="0" dirty="0" smtClean="0"/>
                        <a:t> is an object of input stream and automatically connected to standard input device or keyboard for accepting input</a:t>
                      </a:r>
                      <a:endParaRPr lang="en-IN" dirty="0"/>
                    </a:p>
                  </a:txBody>
                  <a:tcPr/>
                </a:tc>
              </a:tr>
              <a:tr h="370840">
                <a:tc>
                  <a:txBody>
                    <a:bodyPr/>
                    <a:lstStyle/>
                    <a:p>
                      <a:r>
                        <a:rPr lang="en-IN" dirty="0" err="1" smtClean="0"/>
                        <a:t>System.out</a:t>
                      </a:r>
                      <a:endParaRPr lang="en-IN" dirty="0"/>
                    </a:p>
                  </a:txBody>
                  <a:tcPr/>
                </a:tc>
                <a:tc>
                  <a:txBody>
                    <a:bodyPr/>
                    <a:lstStyle/>
                    <a:p>
                      <a:r>
                        <a:rPr lang="en-IN" dirty="0" smtClean="0"/>
                        <a:t>In System</a:t>
                      </a:r>
                      <a:r>
                        <a:rPr lang="en-IN" baseline="0" dirty="0" smtClean="0"/>
                        <a:t> </a:t>
                      </a:r>
                      <a:r>
                        <a:rPr lang="en-IN" baseline="0" dirty="0" err="1" smtClean="0"/>
                        <a:t>Class,out</a:t>
                      </a:r>
                      <a:r>
                        <a:rPr lang="en-IN" baseline="0" dirty="0" smtClean="0"/>
                        <a:t> is an object of output stream and connected to standard output device or monitor or printer for displaying the output</a:t>
                      </a:r>
                      <a:endParaRPr lang="en-IN" dirty="0"/>
                    </a:p>
                  </a:txBody>
                  <a:tcPr/>
                </a:tc>
              </a:tr>
              <a:tr h="370840">
                <a:tc>
                  <a:txBody>
                    <a:bodyPr/>
                    <a:lstStyle/>
                    <a:p>
                      <a:r>
                        <a:rPr lang="en-IN" dirty="0" err="1" smtClean="0"/>
                        <a:t>System.err</a:t>
                      </a:r>
                      <a:endParaRPr lang="en-IN" dirty="0"/>
                    </a:p>
                  </a:txBody>
                  <a:tcPr/>
                </a:tc>
                <a:tc>
                  <a:txBody>
                    <a:bodyPr/>
                    <a:lstStyle/>
                    <a:p>
                      <a:r>
                        <a:rPr lang="en-IN" dirty="0" smtClean="0"/>
                        <a:t>In System</a:t>
                      </a:r>
                      <a:r>
                        <a:rPr lang="en-IN" baseline="0" dirty="0" smtClean="0"/>
                        <a:t> </a:t>
                      </a:r>
                      <a:r>
                        <a:rPr lang="en-IN" baseline="0" dirty="0" err="1" smtClean="0"/>
                        <a:t>Class,err</a:t>
                      </a:r>
                      <a:r>
                        <a:rPr lang="en-IN" baseline="0" dirty="0" smtClean="0"/>
                        <a:t> is output stream and connected to standard output device or monitor or printer for displaying the error messages</a:t>
                      </a:r>
                      <a:endParaRPr lang="en-IN" dirty="0"/>
                    </a:p>
                  </a:txBody>
                  <a:tcPr/>
                </a:tc>
              </a:tr>
            </a:tbl>
          </a:graphicData>
        </a:graphic>
      </p:graphicFrame>
    </p:spTree>
    <p:extLst>
      <p:ext uri="{BB962C8B-B14F-4D97-AF65-F5344CB8AC3E}">
        <p14:creationId xmlns:p14="http://schemas.microsoft.com/office/powerpoint/2010/main" val="309388761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Package</a:t>
            </a:r>
            <a:endParaRPr lang="en-US" dirty="0">
              <a:latin typeface="SketchFlow Print" panose="02000000000000000000" pitchFamily="2" charset="0"/>
            </a:endParaRPr>
          </a:p>
        </p:txBody>
      </p:sp>
      <p:sp>
        <p:nvSpPr>
          <p:cNvPr id="6" name="Text Placeholder 5"/>
          <p:cNvSpPr>
            <a:spLocks noGrp="1"/>
          </p:cNvSpPr>
          <p:nvPr>
            <p:ph type="body" sz="quarter" idx="16"/>
          </p:nvPr>
        </p:nvSpPr>
        <p:spPr>
          <a:xfrm>
            <a:off x="324048" y="792163"/>
            <a:ext cx="8079432" cy="474015"/>
          </a:xfrm>
        </p:spPr>
        <p:txBody>
          <a:bodyPr>
            <a:normAutofit/>
          </a:bodyPr>
          <a:lstStyle/>
          <a:p>
            <a:r>
              <a:rPr lang="en-IN" dirty="0" smtClean="0">
                <a:latin typeface="SketchFlow Print" panose="02000000000000000000" pitchFamily="2" charset="0"/>
              </a:rPr>
              <a:t>It is mechanism for organizing java classes </a:t>
            </a:r>
            <a:endParaRPr lang="en-IN" dirty="0">
              <a:latin typeface="SketchFlow Print" panose="02000000000000000000" pitchFamily="2" charset="0"/>
            </a:endParaRPr>
          </a:p>
          <a:p>
            <a:endParaRPr lang="en-IN" dirty="0"/>
          </a:p>
        </p:txBody>
      </p:sp>
      <p:sp>
        <p:nvSpPr>
          <p:cNvPr id="19" name="Text Placeholder 5"/>
          <p:cNvSpPr>
            <a:spLocks noGrp="1"/>
          </p:cNvSpPr>
          <p:nvPr>
            <p:ph type="body" sz="quarter" idx="16"/>
          </p:nvPr>
        </p:nvSpPr>
        <p:spPr>
          <a:xfrm>
            <a:off x="542416" y="1266178"/>
            <a:ext cx="5973799" cy="2018806"/>
          </a:xfrm>
        </p:spPr>
        <p:txBody>
          <a:bodyPr>
            <a:normAutofit fontScale="85000" lnSpcReduction="20000"/>
          </a:bodyPr>
          <a:lstStyle/>
          <a:p>
            <a:r>
              <a:rPr lang="en-IN" dirty="0" smtClean="0">
                <a:latin typeface="SketchFlow Print" panose="02000000000000000000" pitchFamily="2" charset="0"/>
              </a:rPr>
              <a:t>Example : </a:t>
            </a:r>
          </a:p>
          <a:p>
            <a:r>
              <a:rPr lang="en-IN" dirty="0">
                <a:latin typeface="SketchFlow Print" panose="02000000000000000000" pitchFamily="2" charset="0"/>
              </a:rPr>
              <a:t>	</a:t>
            </a:r>
            <a:r>
              <a:rPr lang="en-IN" dirty="0" smtClean="0">
                <a:latin typeface="SketchFlow Print" panose="02000000000000000000" pitchFamily="2" charset="0"/>
              </a:rPr>
              <a:t>import </a:t>
            </a:r>
            <a:r>
              <a:rPr lang="en-IN" dirty="0" err="1" smtClean="0">
                <a:latin typeface="SketchFlow Print" panose="02000000000000000000" pitchFamily="2" charset="0"/>
              </a:rPr>
              <a:t>java.util</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import </a:t>
            </a:r>
            <a:r>
              <a:rPr lang="en-IN" dirty="0" err="1" smtClean="0">
                <a:latin typeface="SketchFlow Print" panose="02000000000000000000" pitchFamily="2" charset="0"/>
              </a:rPr>
              <a:t>javax.awt</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import </a:t>
            </a:r>
            <a:r>
              <a:rPr lang="en-IN" dirty="0" err="1" smtClean="0">
                <a:latin typeface="SketchFlow Print" panose="02000000000000000000" pitchFamily="2" charset="0"/>
              </a:rPr>
              <a:t>javax.swing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import java.io.*;</a:t>
            </a:r>
          </a:p>
          <a:p>
            <a:r>
              <a:rPr lang="en-IN" dirty="0">
                <a:latin typeface="SketchFlow Print" panose="02000000000000000000" pitchFamily="2" charset="0"/>
              </a:rPr>
              <a:t>	</a:t>
            </a:r>
            <a:r>
              <a:rPr lang="en-IN" dirty="0" smtClean="0">
                <a:latin typeface="SketchFlow Print" panose="02000000000000000000" pitchFamily="2" charset="0"/>
              </a:rPr>
              <a:t>import </a:t>
            </a:r>
            <a:r>
              <a:rPr lang="en-IN" dirty="0" err="1" smtClean="0">
                <a:latin typeface="SketchFlow Print" panose="02000000000000000000" pitchFamily="2" charset="0"/>
              </a:rPr>
              <a:t>java.lang</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import java.net.*;</a:t>
            </a:r>
          </a:p>
          <a:p>
            <a:r>
              <a:rPr lang="en-IN" dirty="0">
                <a:latin typeface="SketchFlow Print" panose="02000000000000000000" pitchFamily="2" charset="0"/>
              </a:rPr>
              <a:t>	</a:t>
            </a:r>
            <a:r>
              <a:rPr lang="en-IN" dirty="0" smtClean="0">
                <a:latin typeface="SketchFlow Print" panose="02000000000000000000" pitchFamily="2" charset="0"/>
              </a:rPr>
              <a:t>import java.applet.*</a:t>
            </a:r>
            <a:endParaRPr lang="en-IN" dirty="0">
              <a:latin typeface="SketchFlow Print" panose="02000000000000000000" pitchFamily="2" charset="0"/>
            </a:endParaRPr>
          </a:p>
          <a:p>
            <a:endParaRPr lang="en-IN" dirty="0"/>
          </a:p>
        </p:txBody>
      </p:sp>
      <p:sp>
        <p:nvSpPr>
          <p:cNvPr id="22" name="Text Placeholder 5"/>
          <p:cNvSpPr>
            <a:spLocks noGrp="1"/>
          </p:cNvSpPr>
          <p:nvPr>
            <p:ph type="body" sz="quarter" idx="16"/>
          </p:nvPr>
        </p:nvSpPr>
        <p:spPr>
          <a:xfrm>
            <a:off x="547533" y="3501008"/>
            <a:ext cx="7272808" cy="2088232"/>
          </a:xfrm>
        </p:spPr>
        <p:txBody>
          <a:bodyPr>
            <a:normAutofit fontScale="92500" lnSpcReduction="10000"/>
          </a:bodyPr>
          <a:lstStyle/>
          <a:p>
            <a:r>
              <a:rPr lang="en-IN" dirty="0" smtClean="0">
                <a:latin typeface="SketchFlow Print" panose="02000000000000000000" pitchFamily="2" charset="0"/>
              </a:rPr>
              <a:t>Explanation:</a:t>
            </a:r>
          </a:p>
          <a:p>
            <a:r>
              <a:rPr lang="en-IN" dirty="0">
                <a:latin typeface="SketchFlow Print" panose="02000000000000000000" pitchFamily="2" charset="0"/>
              </a:rPr>
              <a:t>	</a:t>
            </a:r>
            <a:r>
              <a:rPr lang="en-IN" dirty="0" err="1" smtClean="0">
                <a:latin typeface="SketchFlow Print" panose="02000000000000000000" pitchFamily="2" charset="0"/>
              </a:rPr>
              <a:t>util</a:t>
            </a:r>
            <a:r>
              <a:rPr lang="en-IN" dirty="0" smtClean="0">
                <a:latin typeface="SketchFlow Print" panose="02000000000000000000" pitchFamily="2" charset="0"/>
              </a:rPr>
              <a:t> – Utilities in Java (</a:t>
            </a:r>
            <a:r>
              <a:rPr lang="en-IN" dirty="0" err="1" smtClean="0">
                <a:latin typeface="SketchFlow Print" panose="02000000000000000000" pitchFamily="2" charset="0"/>
              </a:rPr>
              <a:t>Date,Scanner,etc</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err="1" smtClean="0">
                <a:latin typeface="SketchFlow Print" panose="02000000000000000000" pitchFamily="2" charset="0"/>
              </a:rPr>
              <a:t>awt,swing</a:t>
            </a:r>
            <a:r>
              <a:rPr lang="en-IN" dirty="0" smtClean="0">
                <a:latin typeface="SketchFlow Print" panose="02000000000000000000" pitchFamily="2" charset="0"/>
              </a:rPr>
              <a:t> – GUI(</a:t>
            </a:r>
            <a:r>
              <a:rPr lang="en-IN" dirty="0" err="1" smtClean="0">
                <a:latin typeface="SketchFlow Print" panose="02000000000000000000" pitchFamily="2" charset="0"/>
              </a:rPr>
              <a:t>Grpahical</a:t>
            </a:r>
            <a:r>
              <a:rPr lang="en-IN" dirty="0" smtClean="0">
                <a:latin typeface="SketchFlow Print" panose="02000000000000000000" pitchFamily="2" charset="0"/>
              </a:rPr>
              <a:t> User Interface)</a:t>
            </a:r>
          </a:p>
          <a:p>
            <a:r>
              <a:rPr lang="en-IN" dirty="0">
                <a:latin typeface="SketchFlow Print" panose="02000000000000000000" pitchFamily="2" charset="0"/>
              </a:rPr>
              <a:t>	</a:t>
            </a:r>
            <a:r>
              <a:rPr lang="en-IN" dirty="0" err="1" smtClean="0">
                <a:latin typeface="SketchFlow Print" panose="02000000000000000000" pitchFamily="2" charset="0"/>
              </a:rPr>
              <a:t>io</a:t>
            </a:r>
            <a:r>
              <a:rPr lang="en-IN" dirty="0" smtClean="0">
                <a:latin typeface="SketchFlow Print" panose="02000000000000000000" pitchFamily="2" charset="0"/>
              </a:rPr>
              <a:t> – </a:t>
            </a:r>
            <a:r>
              <a:rPr lang="en-IN" dirty="0" err="1" smtClean="0">
                <a:latin typeface="SketchFlow Print" panose="02000000000000000000" pitchFamily="2" charset="0"/>
              </a:rPr>
              <a:t>Input/Output</a:t>
            </a:r>
            <a:r>
              <a:rPr lang="en-IN" dirty="0" smtClean="0">
                <a:latin typeface="SketchFlow Print" panose="02000000000000000000" pitchFamily="2" charset="0"/>
              </a:rPr>
              <a:t> Operation</a:t>
            </a:r>
          </a:p>
          <a:p>
            <a:r>
              <a:rPr lang="en-IN" dirty="0">
                <a:latin typeface="SketchFlow Print" panose="02000000000000000000" pitchFamily="2" charset="0"/>
              </a:rPr>
              <a:t>	</a:t>
            </a:r>
            <a:r>
              <a:rPr lang="en-IN" dirty="0" err="1" smtClean="0">
                <a:latin typeface="SketchFlow Print" panose="02000000000000000000" pitchFamily="2" charset="0"/>
              </a:rPr>
              <a:t>lang</a:t>
            </a:r>
            <a:r>
              <a:rPr lang="en-IN" dirty="0" smtClean="0">
                <a:latin typeface="SketchFlow Print" panose="02000000000000000000" pitchFamily="2" charset="0"/>
              </a:rPr>
              <a:t> – Language package</a:t>
            </a:r>
          </a:p>
          <a:p>
            <a:r>
              <a:rPr lang="en-IN" dirty="0">
                <a:latin typeface="SketchFlow Print" panose="02000000000000000000" pitchFamily="2" charset="0"/>
              </a:rPr>
              <a:t>	</a:t>
            </a:r>
            <a:r>
              <a:rPr lang="en-IN" dirty="0" smtClean="0">
                <a:latin typeface="SketchFlow Print" panose="02000000000000000000" pitchFamily="2" charset="0"/>
              </a:rPr>
              <a:t>net – Networking operation</a:t>
            </a:r>
            <a:endParaRPr lang="en-IN" dirty="0"/>
          </a:p>
          <a:p>
            <a:r>
              <a:rPr lang="en-IN" dirty="0">
                <a:latin typeface="SketchFlow Print" panose="02000000000000000000" pitchFamily="2" charset="0"/>
              </a:rPr>
              <a:t>	</a:t>
            </a:r>
            <a:r>
              <a:rPr lang="en-IN" dirty="0" smtClean="0">
                <a:latin typeface="SketchFlow Print" panose="02000000000000000000" pitchFamily="2" charset="0"/>
              </a:rPr>
              <a:t>* - Includes all the classes in the package</a:t>
            </a:r>
            <a:endParaRPr lang="en-IN" dirty="0">
              <a:latin typeface="SketchFlow Prin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740080" cy="639763"/>
          </a:xfrm>
        </p:spPr>
        <p:txBody>
          <a:bodyPr/>
          <a:lstStyle/>
          <a:p>
            <a:r>
              <a:rPr lang="en-IN" sz="3200" dirty="0">
                <a:latin typeface="SketchFlow Print" panose="02000000000000000000" pitchFamily="2" charset="0"/>
              </a:rPr>
              <a:t>Character Oriented Streams (</a:t>
            </a:r>
            <a:r>
              <a:rPr lang="en-IN" sz="3200" dirty="0" err="1">
                <a:latin typeface="SketchFlow Print" panose="02000000000000000000" pitchFamily="2" charset="0"/>
              </a:rPr>
              <a:t>Contd</a:t>
            </a:r>
            <a:r>
              <a:rPr lang="en-IN" sz="3200" dirty="0">
                <a:latin typeface="SketchFlow Print" panose="02000000000000000000" pitchFamily="2" charset="0"/>
              </a:rPr>
              <a:t>…)</a:t>
            </a:r>
          </a:p>
        </p:txBody>
      </p:sp>
      <p:sp>
        <p:nvSpPr>
          <p:cNvPr id="10" name="Text Placeholder 4"/>
          <p:cNvSpPr>
            <a:spLocks noGrp="1"/>
          </p:cNvSpPr>
          <p:nvPr>
            <p:ph type="body" sz="quarter" idx="16"/>
          </p:nvPr>
        </p:nvSpPr>
        <p:spPr>
          <a:xfrm>
            <a:off x="152400" y="792163"/>
            <a:ext cx="8884096" cy="5157117"/>
          </a:xfrm>
        </p:spPr>
        <p:txBody>
          <a:bodyPr>
            <a:normAutofit/>
          </a:bodyPr>
          <a:lstStyle/>
          <a:p>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456859948"/>
              </p:ext>
            </p:extLst>
          </p:nvPr>
        </p:nvGraphicFramePr>
        <p:xfrm>
          <a:off x="251520" y="1340768"/>
          <a:ext cx="8640960" cy="2895952"/>
        </p:xfrm>
        <a:graphic>
          <a:graphicData uri="http://schemas.openxmlformats.org/drawingml/2006/table">
            <a:tbl>
              <a:tblPr firstRow="1" bandRow="1">
                <a:tableStyleId>{5C22544A-7EE6-4342-B048-85BDC9FD1C3A}</a:tableStyleId>
              </a:tblPr>
              <a:tblGrid>
                <a:gridCol w="2880320"/>
                <a:gridCol w="5760640"/>
              </a:tblGrid>
              <a:tr h="427072">
                <a:tc>
                  <a:txBody>
                    <a:bodyPr/>
                    <a:lstStyle/>
                    <a:p>
                      <a:r>
                        <a:rPr lang="en-IN" dirty="0" smtClean="0"/>
                        <a:t>Class</a:t>
                      </a:r>
                      <a:endParaRPr lang="en-IN" dirty="0"/>
                    </a:p>
                  </a:txBody>
                  <a:tcPr/>
                </a:tc>
                <a:tc>
                  <a:txBody>
                    <a:bodyPr/>
                    <a:lstStyle/>
                    <a:p>
                      <a:r>
                        <a:rPr lang="en-IN" dirty="0" smtClean="0"/>
                        <a:t>Description</a:t>
                      </a:r>
                      <a:endParaRPr lang="en-IN" dirty="0"/>
                    </a:p>
                  </a:txBody>
                  <a:tcPr/>
                </a:tc>
              </a:tr>
              <a:tr h="370840">
                <a:tc>
                  <a:txBody>
                    <a:bodyPr/>
                    <a:lstStyle/>
                    <a:p>
                      <a:r>
                        <a:rPr lang="en-IN" dirty="0" err="1" smtClean="0"/>
                        <a:t>java.io.InputStream</a:t>
                      </a:r>
                      <a:endParaRPr lang="en-IN" dirty="0"/>
                    </a:p>
                  </a:txBody>
                  <a:tcPr/>
                </a:tc>
                <a:tc>
                  <a:txBody>
                    <a:bodyPr/>
                    <a:lstStyle/>
                    <a:p>
                      <a:r>
                        <a:rPr lang="en-IN" dirty="0" smtClean="0"/>
                        <a:t>It stores</a:t>
                      </a:r>
                      <a:r>
                        <a:rPr lang="en-IN" baseline="0" dirty="0" smtClean="0"/>
                        <a:t> information about the connection between an input device and the computer or program</a:t>
                      </a:r>
                      <a:endParaRPr lang="en-IN" dirty="0"/>
                    </a:p>
                  </a:txBody>
                  <a:tcPr/>
                </a:tc>
              </a:tr>
              <a:tr h="370840">
                <a:tc>
                  <a:txBody>
                    <a:bodyPr/>
                    <a:lstStyle/>
                    <a:p>
                      <a:r>
                        <a:rPr lang="en-IN" dirty="0" err="1" smtClean="0"/>
                        <a:t>java.io.InputStreamReader</a:t>
                      </a:r>
                      <a:endParaRPr lang="en-IN" dirty="0"/>
                    </a:p>
                  </a:txBody>
                  <a:tcPr/>
                </a:tc>
                <a:tc>
                  <a:txBody>
                    <a:bodyPr/>
                    <a:lstStyle/>
                    <a:p>
                      <a:r>
                        <a:rPr lang="en-IN" dirty="0" smtClean="0"/>
                        <a:t>It translates</a:t>
                      </a:r>
                      <a:r>
                        <a:rPr lang="en-IN" baseline="0" dirty="0" smtClean="0"/>
                        <a:t> data bytes received from </a:t>
                      </a:r>
                      <a:r>
                        <a:rPr lang="en-IN" baseline="0" dirty="0" err="1" smtClean="0"/>
                        <a:t>InputStream</a:t>
                      </a:r>
                      <a:r>
                        <a:rPr lang="en-IN" baseline="0" dirty="0" smtClean="0"/>
                        <a:t> objects into a stream of characters</a:t>
                      </a:r>
                      <a:endParaRPr lang="en-IN" dirty="0"/>
                    </a:p>
                  </a:txBody>
                  <a:tcPr/>
                </a:tc>
              </a:tr>
              <a:tr h="370840">
                <a:tc>
                  <a:txBody>
                    <a:bodyPr/>
                    <a:lstStyle/>
                    <a:p>
                      <a:r>
                        <a:rPr lang="en-IN" dirty="0" err="1" smtClean="0"/>
                        <a:t>java.io.BufferedReader</a:t>
                      </a:r>
                      <a:endParaRPr lang="en-IN" dirty="0"/>
                    </a:p>
                  </a:txBody>
                  <a:tcPr/>
                </a:tc>
                <a:tc>
                  <a:txBody>
                    <a:bodyPr/>
                    <a:lstStyle/>
                    <a:p>
                      <a:r>
                        <a:rPr lang="en-IN" dirty="0" smtClean="0"/>
                        <a:t>It buffers the input received from an </a:t>
                      </a:r>
                      <a:r>
                        <a:rPr lang="en-IN" dirty="0" err="1" smtClean="0"/>
                        <a:t>InputStreamReader</a:t>
                      </a:r>
                      <a:r>
                        <a:rPr lang="en-IN" baseline="0" dirty="0" smtClean="0"/>
                        <a:t> </a:t>
                      </a:r>
                      <a:r>
                        <a:rPr lang="en-IN" baseline="0" dirty="0" err="1" smtClean="0"/>
                        <a:t>object.It</a:t>
                      </a:r>
                      <a:r>
                        <a:rPr lang="en-IN" baseline="0" dirty="0" smtClean="0"/>
                        <a:t> is used to improve the efficiency and buffering the data reduces the number of time the CPU has to interact with the device</a:t>
                      </a:r>
                      <a:endParaRPr lang="en-IN" dirty="0"/>
                    </a:p>
                  </a:txBody>
                  <a:tcPr/>
                </a:tc>
              </a:tr>
            </a:tbl>
          </a:graphicData>
        </a:graphic>
      </p:graphicFrame>
    </p:spTree>
    <p:extLst>
      <p:ext uri="{BB962C8B-B14F-4D97-AF65-F5344CB8AC3E}">
        <p14:creationId xmlns:p14="http://schemas.microsoft.com/office/powerpoint/2010/main" val="117134406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a:latin typeface="SketchFlow Print" panose="02000000000000000000" pitchFamily="2" charset="0"/>
              </a:rPr>
              <a:t>Character Oriented Streams (</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539402" y="802731"/>
            <a:ext cx="8065045" cy="394021"/>
          </a:xfrm>
        </p:spPr>
        <p:txBody>
          <a:bodyPr>
            <a:noAutofit/>
          </a:bodyPr>
          <a:lstStyle/>
          <a:p>
            <a:r>
              <a:rPr lang="en-IN" dirty="0" smtClean="0">
                <a:latin typeface="SketchFlow Print" panose="02000000000000000000" pitchFamily="2" charset="0"/>
              </a:rPr>
              <a:t>Steps to read data using </a:t>
            </a:r>
            <a:r>
              <a:rPr lang="en-IN" dirty="0" err="1" smtClean="0">
                <a:latin typeface="SketchFlow Print" panose="02000000000000000000" pitchFamily="2" charset="0"/>
              </a:rPr>
              <a:t>InputstreamReader</a:t>
            </a:r>
            <a:endParaRPr lang="en-IN" dirty="0" smtClean="0">
              <a:latin typeface="SketchFlow Print" panose="02000000000000000000" pitchFamily="2" charset="0"/>
            </a:endParaRPr>
          </a:p>
        </p:txBody>
      </p:sp>
      <p:sp>
        <p:nvSpPr>
          <p:cNvPr id="20" name="Text Placeholder 4"/>
          <p:cNvSpPr>
            <a:spLocks noGrp="1"/>
          </p:cNvSpPr>
          <p:nvPr>
            <p:ph type="body" sz="quarter" idx="16"/>
          </p:nvPr>
        </p:nvSpPr>
        <p:spPr>
          <a:xfrm>
            <a:off x="59748" y="1207320"/>
            <a:ext cx="9176903" cy="4741960"/>
          </a:xfrm>
        </p:spPr>
        <p:txBody>
          <a:bodyPr>
            <a:normAutofit/>
          </a:bodyPr>
          <a:lstStyle/>
          <a:p>
            <a:pPr marL="342900" indent="-285750">
              <a:buFont typeface="Arial" panose="020B0604020202020204" pitchFamily="34" charset="0"/>
              <a:buChar char="•"/>
            </a:pPr>
            <a:r>
              <a:rPr lang="en-IN" dirty="0" smtClean="0">
                <a:latin typeface="SketchFlow Print" panose="02000000000000000000" pitchFamily="2" charset="0"/>
              </a:rPr>
              <a:t>STEP I </a:t>
            </a:r>
          </a:p>
          <a:p>
            <a:pPr lvl="1" indent="0">
              <a:buNone/>
            </a:pPr>
            <a:r>
              <a:rPr lang="en-IN" sz="2000" dirty="0" err="1" smtClean="0">
                <a:latin typeface="SketchFlow Print" panose="02000000000000000000" pitchFamily="2" charset="0"/>
              </a:rPr>
              <a:t>InputStreamReader</a:t>
            </a:r>
            <a:r>
              <a:rPr lang="en-IN" sz="2000" dirty="0" smtClean="0">
                <a:latin typeface="SketchFlow Print" panose="02000000000000000000" pitchFamily="2" charset="0"/>
              </a:rPr>
              <a:t> </a:t>
            </a:r>
            <a:r>
              <a:rPr lang="en-IN" sz="2000" dirty="0" err="1" smtClean="0">
                <a:latin typeface="SketchFlow Print" panose="02000000000000000000" pitchFamily="2" charset="0"/>
              </a:rPr>
              <a:t>isr</a:t>
            </a:r>
            <a:r>
              <a:rPr lang="en-IN" sz="2000" dirty="0" smtClean="0">
                <a:latin typeface="SketchFlow Print" panose="02000000000000000000" pitchFamily="2" charset="0"/>
              </a:rPr>
              <a:t> = new </a:t>
            </a:r>
            <a:r>
              <a:rPr lang="en-IN" sz="2000" dirty="0" err="1" smtClean="0">
                <a:latin typeface="SketchFlow Print" panose="02000000000000000000" pitchFamily="2" charset="0"/>
              </a:rPr>
              <a:t>InputStreamReader</a:t>
            </a:r>
            <a:r>
              <a:rPr lang="en-IN" sz="2000" dirty="0" smtClean="0">
                <a:latin typeface="SketchFlow Print" panose="02000000000000000000" pitchFamily="2" charset="0"/>
              </a:rPr>
              <a:t>(System.in);</a:t>
            </a:r>
          </a:p>
          <a:p>
            <a:pPr lvl="1" indent="0">
              <a:buNone/>
            </a:pPr>
            <a:endParaRPr lang="en-IN" sz="2000" dirty="0" smtClean="0">
              <a:latin typeface="SketchFlow Print" panose="02000000000000000000" pitchFamily="2" charset="0"/>
            </a:endParaRPr>
          </a:p>
          <a:p>
            <a:pPr marL="342900" indent="-285750">
              <a:buFont typeface="Arial" panose="020B0604020202020204" pitchFamily="34" charset="0"/>
              <a:buChar char="•"/>
            </a:pPr>
            <a:r>
              <a:rPr lang="en-IN" dirty="0" smtClean="0">
                <a:latin typeface="SketchFlow Print" panose="02000000000000000000" pitchFamily="2" charset="0"/>
              </a:rPr>
              <a:t>STEP II</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BufferedReader</a:t>
            </a:r>
            <a:r>
              <a:rPr lang="en-IN" dirty="0" smtClean="0">
                <a:latin typeface="SketchFlow Print" panose="02000000000000000000" pitchFamily="2" charset="0"/>
              </a:rPr>
              <a:t> </a:t>
            </a:r>
            <a:r>
              <a:rPr lang="en-IN" dirty="0" err="1" smtClean="0">
                <a:latin typeface="SketchFlow Print" panose="02000000000000000000" pitchFamily="2" charset="0"/>
              </a:rPr>
              <a:t>stdin</a:t>
            </a:r>
            <a:r>
              <a:rPr lang="en-IN" dirty="0" smtClean="0">
                <a:latin typeface="SketchFlow Print" panose="02000000000000000000" pitchFamily="2" charset="0"/>
              </a:rPr>
              <a:t> = new </a:t>
            </a:r>
            <a:r>
              <a:rPr lang="en-IN" dirty="0" err="1" smtClean="0">
                <a:latin typeface="SketchFlow Print" panose="02000000000000000000" pitchFamily="2" charset="0"/>
              </a:rPr>
              <a:t>BufferedReader</a:t>
            </a:r>
            <a:r>
              <a:rPr lang="en-IN" dirty="0" smtClean="0">
                <a:latin typeface="SketchFlow Print" panose="02000000000000000000" pitchFamily="2" charset="0"/>
              </a:rPr>
              <a:t>(</a:t>
            </a:r>
            <a:r>
              <a:rPr lang="en-IN" dirty="0" err="1" smtClean="0">
                <a:latin typeface="SketchFlow Print" panose="02000000000000000000" pitchFamily="2" charset="0"/>
              </a:rPr>
              <a:t>isr</a:t>
            </a:r>
            <a:r>
              <a:rPr lang="en-IN" dirty="0" smtClean="0">
                <a:latin typeface="SketchFlow Print" panose="02000000000000000000" pitchFamily="2" charset="0"/>
              </a:rPr>
              <a:t>);</a:t>
            </a:r>
          </a:p>
          <a:p>
            <a:endParaRPr lang="en-IN" dirty="0" smtClean="0">
              <a:latin typeface="SketchFlow Print" panose="02000000000000000000" pitchFamily="2" charset="0"/>
            </a:endParaRPr>
          </a:p>
          <a:p>
            <a:pPr marL="342900" indent="-285750">
              <a:buFont typeface="Arial" panose="020B0604020202020204" pitchFamily="34" charset="0"/>
              <a:buChar char="•"/>
            </a:pPr>
            <a:r>
              <a:rPr lang="en-IN" dirty="0" smtClean="0">
                <a:latin typeface="SketchFlow Print" panose="02000000000000000000" pitchFamily="2" charset="0"/>
              </a:rPr>
              <a:t>STEP III</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(“Enter your Name”);</a:t>
            </a:r>
          </a:p>
          <a:p>
            <a:endParaRPr lang="en-IN" dirty="0" smtClean="0">
              <a:latin typeface="SketchFlow Print" panose="02000000000000000000" pitchFamily="2" charset="0"/>
            </a:endParaRPr>
          </a:p>
          <a:p>
            <a:pPr marL="342900" indent="-285750">
              <a:buFont typeface="Arial" panose="020B0604020202020204" pitchFamily="34" charset="0"/>
              <a:buChar char="•"/>
            </a:pPr>
            <a:r>
              <a:rPr lang="en-IN" dirty="0" smtClean="0">
                <a:latin typeface="SketchFlow Print" panose="02000000000000000000" pitchFamily="2" charset="0"/>
              </a:rPr>
              <a:t>STEP IV</a:t>
            </a:r>
          </a:p>
          <a:p>
            <a:r>
              <a:rPr lang="en-IN" dirty="0">
                <a:latin typeface="SketchFlow Print" panose="02000000000000000000" pitchFamily="2" charset="0"/>
              </a:rPr>
              <a:t> </a:t>
            </a:r>
            <a:r>
              <a:rPr lang="en-IN" dirty="0" smtClean="0">
                <a:latin typeface="SketchFlow Print" panose="02000000000000000000" pitchFamily="2" charset="0"/>
              </a:rPr>
              <a:t>    String name = </a:t>
            </a:r>
            <a:r>
              <a:rPr lang="en-IN" dirty="0" err="1" smtClean="0">
                <a:latin typeface="SketchFlow Print" panose="02000000000000000000" pitchFamily="2" charset="0"/>
              </a:rPr>
              <a:t>stdin.readLine</a:t>
            </a:r>
            <a:r>
              <a:rPr lang="en-IN" dirty="0" smtClean="0">
                <a:latin typeface="SketchFlow Print" panose="02000000000000000000" pitchFamily="2" charset="0"/>
              </a:rPr>
              <a:t>();</a:t>
            </a:r>
          </a:p>
          <a:p>
            <a:endParaRPr lang="en-IN" dirty="0" smtClean="0">
              <a:latin typeface="SketchFlow Print" panose="02000000000000000000" pitchFamily="2" charset="0"/>
            </a:endParaRPr>
          </a:p>
          <a:p>
            <a:pPr marL="342900" indent="-285750">
              <a:buFont typeface="Arial" panose="020B0604020202020204" pitchFamily="34" charset="0"/>
              <a:buChar char="•"/>
            </a:pPr>
            <a:r>
              <a:rPr lang="en-IN" dirty="0" smtClean="0">
                <a:latin typeface="SketchFlow Print" panose="02000000000000000000" pitchFamily="2" charset="0"/>
              </a:rPr>
              <a:t>STEP V</a:t>
            </a:r>
          </a:p>
          <a:p>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(“Your Name  = ” + name);</a:t>
            </a:r>
          </a:p>
        </p:txBody>
      </p:sp>
    </p:spTree>
    <p:extLst>
      <p:ext uri="{BB962C8B-B14F-4D97-AF65-F5344CB8AC3E}">
        <p14:creationId xmlns:p14="http://schemas.microsoft.com/office/powerpoint/2010/main" val="376659525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a:latin typeface="SketchFlow Print" panose="02000000000000000000" pitchFamily="2" charset="0"/>
              </a:rPr>
              <a:t>Character Oriented Streams (</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394021"/>
          </a:xfrm>
        </p:spPr>
        <p:txBody>
          <a:bodyPr>
            <a:noAutofit/>
          </a:bodyPr>
          <a:lstStyle/>
          <a:p>
            <a:r>
              <a:rPr lang="en-IN" sz="3200" dirty="0" smtClean="0">
                <a:latin typeface="SketchFlow Print" panose="02000000000000000000" pitchFamily="2" charset="0"/>
              </a:rPr>
              <a:t>Guided practice for </a:t>
            </a:r>
            <a:r>
              <a:rPr lang="en-IN" sz="3200" dirty="0" err="1" smtClean="0">
                <a:latin typeface="SketchFlow Print" panose="02000000000000000000" pitchFamily="2" charset="0"/>
              </a:rPr>
              <a:t>InputStreamReader</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8" y="1207320"/>
            <a:ext cx="9176903" cy="4741960"/>
          </a:xfrm>
        </p:spPr>
        <p:txBody>
          <a:bodyPr>
            <a:normAutofit fontScale="85000" lnSpcReduction="20000"/>
          </a:bodyPr>
          <a:lstStyle/>
          <a:p>
            <a:r>
              <a:rPr lang="en-IN" dirty="0">
                <a:latin typeface="SketchFlow Print" panose="02000000000000000000" pitchFamily="2" charset="0"/>
              </a:rPr>
              <a:t>import java.io.*;</a:t>
            </a:r>
          </a:p>
          <a:p>
            <a:r>
              <a:rPr lang="en-IN" dirty="0">
                <a:latin typeface="SketchFlow Print" panose="02000000000000000000" pitchFamily="2" charset="0"/>
              </a:rPr>
              <a:t>public class </a:t>
            </a:r>
            <a:r>
              <a:rPr lang="en-IN" dirty="0" err="1">
                <a:latin typeface="SketchFlow Print" panose="02000000000000000000" pitchFamily="2" charset="0"/>
              </a:rPr>
              <a:t>InputStreamDemo</a:t>
            </a:r>
            <a:endParaRPr lang="en-IN" dirty="0">
              <a:latin typeface="SketchFlow Print" panose="02000000000000000000" pitchFamily="2" charset="0"/>
            </a:endParaRPr>
          </a:p>
          <a:p>
            <a:r>
              <a:rPr lang="en-IN" dirty="0">
                <a:latin typeface="SketchFlow Print" panose="02000000000000000000" pitchFamily="2" charset="0"/>
              </a:rPr>
              <a:t>{</a:t>
            </a:r>
          </a:p>
          <a:p>
            <a:r>
              <a:rPr lang="en-IN" dirty="0">
                <a:latin typeface="SketchFlow Print" panose="02000000000000000000" pitchFamily="2" charset="0"/>
              </a:rPr>
              <a:t>	public static void main(String a[])</a:t>
            </a:r>
          </a:p>
          <a:p>
            <a:r>
              <a:rPr lang="en-IN" dirty="0">
                <a:latin typeface="SketchFlow Print" panose="02000000000000000000" pitchFamily="2" charset="0"/>
              </a:rPr>
              <a:t>	{</a:t>
            </a:r>
          </a:p>
          <a:p>
            <a:r>
              <a:rPr lang="en-IN" dirty="0">
                <a:latin typeface="SketchFlow Print" panose="02000000000000000000" pitchFamily="2" charset="0"/>
              </a:rPr>
              <a:t>		try</a:t>
            </a:r>
          </a:p>
          <a:p>
            <a:r>
              <a:rPr lang="en-IN" dirty="0">
                <a:latin typeface="SketchFlow Print" panose="02000000000000000000" pitchFamily="2" charset="0"/>
              </a:rPr>
              <a:t>		{</a:t>
            </a:r>
          </a:p>
          <a:p>
            <a:r>
              <a:rPr lang="en-IN" dirty="0">
                <a:latin typeface="SketchFlow Print" panose="02000000000000000000" pitchFamily="2" charset="0"/>
              </a:rPr>
              <a:t>			</a:t>
            </a:r>
            <a:r>
              <a:rPr lang="en-IN" dirty="0" err="1">
                <a:latin typeface="SketchFlow Print" panose="02000000000000000000" pitchFamily="2" charset="0"/>
              </a:rPr>
              <a:t>InputStreamReader</a:t>
            </a:r>
            <a:r>
              <a:rPr lang="en-IN" dirty="0">
                <a:latin typeface="SketchFlow Print" panose="02000000000000000000" pitchFamily="2" charset="0"/>
              </a:rPr>
              <a:t> </a:t>
            </a:r>
            <a:r>
              <a:rPr lang="en-IN" dirty="0" err="1">
                <a:latin typeface="SketchFlow Print" panose="02000000000000000000" pitchFamily="2" charset="0"/>
              </a:rPr>
              <a:t>isr</a:t>
            </a:r>
            <a:r>
              <a:rPr lang="en-IN" dirty="0">
                <a:latin typeface="SketchFlow Print" panose="02000000000000000000" pitchFamily="2" charset="0"/>
              </a:rPr>
              <a:t> = new </a:t>
            </a:r>
            <a:r>
              <a:rPr lang="en-IN" dirty="0" err="1">
                <a:latin typeface="SketchFlow Print" panose="02000000000000000000" pitchFamily="2" charset="0"/>
              </a:rPr>
              <a:t>InputStreamReader</a:t>
            </a:r>
            <a:r>
              <a:rPr lang="en-IN" dirty="0">
                <a:latin typeface="SketchFlow Print" panose="02000000000000000000" pitchFamily="2" charset="0"/>
              </a:rPr>
              <a:t>(System.in);</a:t>
            </a:r>
          </a:p>
          <a:p>
            <a:r>
              <a:rPr lang="en-IN" dirty="0">
                <a:latin typeface="SketchFlow Print" panose="02000000000000000000" pitchFamily="2" charset="0"/>
              </a:rPr>
              <a:t>			</a:t>
            </a:r>
            <a:r>
              <a:rPr lang="en-IN" dirty="0" err="1">
                <a:latin typeface="SketchFlow Print" panose="02000000000000000000" pitchFamily="2" charset="0"/>
              </a:rPr>
              <a:t>BufferedReader</a:t>
            </a:r>
            <a:r>
              <a:rPr lang="en-IN" dirty="0">
                <a:latin typeface="SketchFlow Print" panose="02000000000000000000" pitchFamily="2" charset="0"/>
              </a:rPr>
              <a:t> </a:t>
            </a:r>
            <a:r>
              <a:rPr lang="en-IN" dirty="0" err="1">
                <a:latin typeface="SketchFlow Print" panose="02000000000000000000" pitchFamily="2" charset="0"/>
              </a:rPr>
              <a:t>stdin</a:t>
            </a:r>
            <a:r>
              <a:rPr lang="en-IN" dirty="0">
                <a:latin typeface="SketchFlow Print" panose="02000000000000000000" pitchFamily="2" charset="0"/>
              </a:rPr>
              <a:t> = new </a:t>
            </a:r>
            <a:r>
              <a:rPr lang="en-IN" dirty="0" err="1">
                <a:latin typeface="SketchFlow Print" panose="02000000000000000000" pitchFamily="2" charset="0"/>
              </a:rPr>
              <a:t>BufferedReader</a:t>
            </a:r>
            <a:r>
              <a:rPr lang="en-IN" dirty="0">
                <a:latin typeface="SketchFlow Print" panose="02000000000000000000" pitchFamily="2" charset="0"/>
              </a:rPr>
              <a:t>(</a:t>
            </a:r>
            <a:r>
              <a:rPr lang="en-IN" dirty="0" err="1">
                <a:latin typeface="SketchFlow Print" panose="02000000000000000000" pitchFamily="2" charset="0"/>
              </a:rPr>
              <a:t>isr</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your Age");</a:t>
            </a:r>
          </a:p>
          <a:p>
            <a:r>
              <a:rPr lang="en-IN" dirty="0">
                <a:latin typeface="SketchFlow Print" panose="02000000000000000000" pitchFamily="2" charset="0"/>
              </a:rPr>
              <a:t>			String data = </a:t>
            </a:r>
            <a:r>
              <a:rPr lang="en-IN" dirty="0" err="1">
                <a:latin typeface="SketchFlow Print" panose="02000000000000000000" pitchFamily="2" charset="0"/>
              </a:rPr>
              <a:t>stdin.readLine</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int</a:t>
            </a:r>
            <a:r>
              <a:rPr lang="en-IN" dirty="0">
                <a:latin typeface="SketchFlow Print" panose="02000000000000000000" pitchFamily="2" charset="0"/>
              </a:rPr>
              <a:t> age=</a:t>
            </a:r>
            <a:r>
              <a:rPr lang="en-IN" dirty="0" err="1">
                <a:latin typeface="SketchFlow Print" panose="02000000000000000000" pitchFamily="2" charset="0"/>
              </a:rPr>
              <a:t>Integer.parseInt</a:t>
            </a:r>
            <a:r>
              <a:rPr lang="en-IN" dirty="0">
                <a:latin typeface="SketchFlow Print" panose="02000000000000000000" pitchFamily="2" charset="0"/>
              </a:rPr>
              <a:t>(data);</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("Your Age  = " + age);</a:t>
            </a:r>
          </a:p>
          <a:p>
            <a:r>
              <a:rPr lang="en-IN" dirty="0">
                <a:latin typeface="SketchFlow Print" panose="02000000000000000000" pitchFamily="2" charset="0"/>
              </a:rPr>
              <a:t>		}</a:t>
            </a:r>
          </a:p>
          <a:p>
            <a:r>
              <a:rPr lang="en-IN" dirty="0">
                <a:latin typeface="SketchFlow Print" panose="02000000000000000000" pitchFamily="2" charset="0"/>
              </a:rPr>
              <a:t>		catch(Exception e)</a:t>
            </a:r>
          </a:p>
          <a:p>
            <a:r>
              <a:rPr lang="en-IN" dirty="0">
                <a:latin typeface="SketchFlow Print" panose="02000000000000000000" pitchFamily="2" charset="0"/>
              </a:rPr>
              <a:t>		{</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("Exception </a:t>
            </a:r>
            <a:r>
              <a:rPr lang="en-IN" dirty="0" err="1">
                <a:latin typeface="SketchFlow Print" panose="02000000000000000000" pitchFamily="2" charset="0"/>
              </a:rPr>
              <a:t>Occured</a:t>
            </a:r>
            <a:r>
              <a:rPr lang="en-IN" dirty="0">
                <a:latin typeface="SketchFlow Print" panose="02000000000000000000" pitchFamily="2" charset="0"/>
              </a:rPr>
              <a:t> " +  </a:t>
            </a:r>
            <a:r>
              <a:rPr lang="en-IN" dirty="0" err="1">
                <a:latin typeface="SketchFlow Print" panose="02000000000000000000" pitchFamily="2" charset="0"/>
              </a:rPr>
              <a:t>e.toString</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29424638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3200" dirty="0" smtClean="0">
                <a:latin typeface="SketchFlow Print" panose="02000000000000000000" pitchFamily="2" charset="0"/>
              </a:rPr>
              <a:t>Byte Oriented </a:t>
            </a:r>
            <a:r>
              <a:rPr lang="en-IN" sz="3200" dirty="0" smtClean="0">
                <a:latin typeface="SketchFlow Print" panose="02000000000000000000" pitchFamily="2" charset="0"/>
              </a:rPr>
              <a:t>Streams</a:t>
            </a:r>
            <a:endParaRPr lang="en-IN" sz="3200" dirty="0">
              <a:latin typeface="SketchFlow Print" panose="02000000000000000000" pitchFamily="2" charset="0"/>
            </a:endParaRPr>
          </a:p>
        </p:txBody>
      </p:sp>
      <p:sp>
        <p:nvSpPr>
          <p:cNvPr id="10" name="Text Placeholder 4"/>
          <p:cNvSpPr>
            <a:spLocks noGrp="1"/>
          </p:cNvSpPr>
          <p:nvPr>
            <p:ph type="body" sz="quarter" idx="16"/>
          </p:nvPr>
        </p:nvSpPr>
        <p:spPr>
          <a:xfrm>
            <a:off x="152400" y="792163"/>
            <a:ext cx="8884096" cy="5157117"/>
          </a:xfrm>
        </p:spPr>
        <p:txBody>
          <a:bodyPr>
            <a:normAutofit/>
          </a:bodyPr>
          <a:lstStyle/>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r>
              <a:rPr lang="en-IN" dirty="0" smtClean="0"/>
              <a:t>Note: If the file already exists, the existing file will be overwritten!</a:t>
            </a:r>
            <a:endParaRPr lang="en-IN" dirty="0" smtClean="0">
              <a:latin typeface="SketchFlow Print" panose="02000000000000000000" pitchFamily="2" charset="0"/>
            </a:endParaRPr>
          </a:p>
        </p:txBody>
      </p:sp>
      <p:graphicFrame>
        <p:nvGraphicFramePr>
          <p:cNvPr id="7" name="Table 6"/>
          <p:cNvGraphicFramePr>
            <a:graphicFrameLocks noGrp="1"/>
          </p:cNvGraphicFramePr>
          <p:nvPr>
            <p:extLst>
              <p:ext uri="{D42A27DB-BD31-4B8C-83A1-F6EECF244321}">
                <p14:modId xmlns:p14="http://schemas.microsoft.com/office/powerpoint/2010/main" val="4145057224"/>
              </p:ext>
            </p:extLst>
          </p:nvPr>
        </p:nvGraphicFramePr>
        <p:xfrm>
          <a:off x="251520" y="980728"/>
          <a:ext cx="8640960" cy="2123440"/>
        </p:xfrm>
        <a:graphic>
          <a:graphicData uri="http://schemas.openxmlformats.org/drawingml/2006/table">
            <a:tbl>
              <a:tblPr firstRow="1" bandRow="1">
                <a:tableStyleId>{5C22544A-7EE6-4342-B048-85BDC9FD1C3A}</a:tableStyleId>
              </a:tblPr>
              <a:tblGrid>
                <a:gridCol w="2016224"/>
                <a:gridCol w="6624736"/>
              </a:tblGrid>
              <a:tr h="370840">
                <a:tc>
                  <a:txBody>
                    <a:bodyPr/>
                    <a:lstStyle/>
                    <a:p>
                      <a:r>
                        <a:rPr lang="en-IN" dirty="0" smtClean="0"/>
                        <a:t>Class</a:t>
                      </a:r>
                      <a:endParaRPr lang="en-IN" dirty="0"/>
                    </a:p>
                  </a:txBody>
                  <a:tcPr/>
                </a:tc>
                <a:tc>
                  <a:txBody>
                    <a:bodyPr/>
                    <a:lstStyle/>
                    <a:p>
                      <a:r>
                        <a:rPr lang="en-IN" dirty="0" smtClean="0"/>
                        <a:t>Description</a:t>
                      </a:r>
                      <a:endParaRPr lang="en-IN" dirty="0"/>
                    </a:p>
                  </a:txBody>
                  <a:tcPr/>
                </a:tc>
              </a:tr>
              <a:tr h="370840">
                <a:tc>
                  <a:txBody>
                    <a:bodyPr/>
                    <a:lstStyle/>
                    <a:p>
                      <a:r>
                        <a:rPr lang="en-IN" dirty="0" err="1" smtClean="0"/>
                        <a:t>DataInputStream</a:t>
                      </a:r>
                      <a:endParaRPr lang="en-IN" dirty="0"/>
                    </a:p>
                  </a:txBody>
                  <a:tcPr/>
                </a:tc>
                <a:tc>
                  <a:txBody>
                    <a:bodyPr/>
                    <a:lstStyle/>
                    <a:p>
                      <a:r>
                        <a:rPr lang="en-IN" dirty="0" smtClean="0"/>
                        <a:t>It</a:t>
                      </a:r>
                      <a:r>
                        <a:rPr lang="en-IN" baseline="0" dirty="0" smtClean="0"/>
                        <a:t> reads primitive java data types from an underlying input stream in a machine independent way</a:t>
                      </a:r>
                      <a:endParaRPr lang="en-IN" dirty="0"/>
                    </a:p>
                  </a:txBody>
                  <a:tcPr/>
                </a:tc>
              </a:tr>
              <a:tr h="370840">
                <a:tc>
                  <a:txBody>
                    <a:bodyPr/>
                    <a:lstStyle/>
                    <a:p>
                      <a:r>
                        <a:rPr lang="en-IN" dirty="0" err="1" smtClean="0"/>
                        <a:t>DataOutputStream</a:t>
                      </a:r>
                      <a:endParaRPr lang="en-IN" dirty="0"/>
                    </a:p>
                  </a:txBody>
                  <a:tcPr/>
                </a:tc>
                <a:tc>
                  <a:txBody>
                    <a:bodyPr/>
                    <a:lstStyle/>
                    <a:p>
                      <a:r>
                        <a:rPr lang="en-IN" dirty="0" smtClean="0"/>
                        <a:t>Its allows to write data that</a:t>
                      </a:r>
                      <a:r>
                        <a:rPr lang="en-IN" baseline="0" dirty="0" smtClean="0"/>
                        <a:t> can be read by a data input stream</a:t>
                      </a:r>
                      <a:endParaRPr lang="en-IN" dirty="0"/>
                    </a:p>
                  </a:txBody>
                  <a:tcPr/>
                </a:tc>
              </a:tr>
              <a:tr h="370840">
                <a:tc>
                  <a:txBody>
                    <a:bodyPr/>
                    <a:lstStyle/>
                    <a:p>
                      <a:r>
                        <a:rPr lang="en-IN" dirty="0" err="1" smtClean="0"/>
                        <a:t>FileInputStream</a:t>
                      </a:r>
                      <a:endParaRPr lang="en-IN" dirty="0"/>
                    </a:p>
                  </a:txBody>
                  <a:tcPr/>
                </a:tc>
                <a:tc>
                  <a:txBody>
                    <a:bodyPr/>
                    <a:lstStyle/>
                    <a:p>
                      <a:r>
                        <a:rPr lang="en-IN" sz="1800" b="0" i="0" kern="1200" dirty="0" smtClean="0">
                          <a:solidFill>
                            <a:schemeClr val="dk1"/>
                          </a:solidFill>
                          <a:effectLst/>
                          <a:latin typeface="+mn-lt"/>
                          <a:ea typeface="+mn-ea"/>
                          <a:cs typeface="+mn-cs"/>
                        </a:rPr>
                        <a:t>It is used to read the contents of a file as a stream of bytes</a:t>
                      </a:r>
                      <a:endParaRPr lang="en-IN" dirty="0"/>
                    </a:p>
                  </a:txBody>
                  <a:tcPr/>
                </a:tc>
              </a:tr>
              <a:tr h="370840">
                <a:tc>
                  <a:txBody>
                    <a:bodyPr/>
                    <a:lstStyle/>
                    <a:p>
                      <a:r>
                        <a:rPr lang="en-IN" dirty="0" err="1" smtClean="0"/>
                        <a:t>FileOutputStream</a:t>
                      </a:r>
                      <a:endParaRPr lang="en-IN" dirty="0"/>
                    </a:p>
                  </a:txBody>
                  <a:tcPr/>
                </a:tc>
                <a:tc>
                  <a:txBody>
                    <a:bodyPr/>
                    <a:lstStyle/>
                    <a:p>
                      <a:r>
                        <a:rPr lang="en-IN" sz="1800" b="0" i="0" kern="1200" dirty="0" smtClean="0">
                          <a:solidFill>
                            <a:schemeClr val="dk1"/>
                          </a:solidFill>
                          <a:effectLst/>
                          <a:latin typeface="+mn-lt"/>
                          <a:ea typeface="+mn-ea"/>
                          <a:cs typeface="+mn-cs"/>
                        </a:rPr>
                        <a:t>It</a:t>
                      </a:r>
                      <a:r>
                        <a:rPr lang="en-IN" sz="1800" b="0" i="0" kern="1200" baseline="0" dirty="0" smtClean="0">
                          <a:solidFill>
                            <a:schemeClr val="dk1"/>
                          </a:solidFill>
                          <a:effectLst/>
                          <a:latin typeface="+mn-lt"/>
                          <a:ea typeface="+mn-ea"/>
                          <a:cs typeface="+mn-cs"/>
                        </a:rPr>
                        <a:t> is used </a:t>
                      </a:r>
                      <a:r>
                        <a:rPr lang="en-IN" sz="1800" b="0" i="0" kern="1200" dirty="0" smtClean="0">
                          <a:solidFill>
                            <a:schemeClr val="dk1"/>
                          </a:solidFill>
                          <a:effectLst/>
                          <a:latin typeface="+mn-lt"/>
                          <a:ea typeface="+mn-ea"/>
                          <a:cs typeface="+mn-cs"/>
                        </a:rPr>
                        <a:t>to write a data to file as a stream of bytes</a:t>
                      </a:r>
                      <a:endParaRPr lang="en-IN" dirty="0"/>
                    </a:p>
                  </a:txBody>
                  <a:tcPr/>
                </a:tc>
              </a:tr>
            </a:tbl>
          </a:graphicData>
        </a:graphic>
      </p:graphicFrame>
    </p:spTree>
    <p:extLst>
      <p:ext uri="{BB962C8B-B14F-4D97-AF65-F5344CB8AC3E}">
        <p14:creationId xmlns:p14="http://schemas.microsoft.com/office/powerpoint/2010/main" val="674174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xEl>
                                              <p:pRg st="9" end="9"/>
                                            </p:txEl>
                                          </p:spTgt>
                                        </p:tgtEl>
                                        <p:attrNameLst>
                                          <p:attrName>style.visibility</p:attrName>
                                        </p:attrNameLst>
                                      </p:cBhvr>
                                      <p:to>
                                        <p:strVal val="visible"/>
                                      </p:to>
                                    </p:set>
                                    <p:animEffect transition="in" filter="fade">
                                      <p:cBhvr>
                                        <p:cTn id="7" dur="500"/>
                                        <p:tgtEl>
                                          <p:spTgt spid="1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Byte Oriented </a:t>
            </a:r>
            <a:r>
              <a:rPr lang="en-IN" sz="2800" dirty="0">
                <a:latin typeface="SketchFlow Print" panose="02000000000000000000" pitchFamily="2" charset="0"/>
              </a:rPr>
              <a:t>Streams (</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3200" dirty="0" smtClean="0">
                <a:latin typeface="SketchFlow Print" panose="02000000000000000000" pitchFamily="2" charset="0"/>
              </a:rPr>
              <a:t>Guided practice for </a:t>
            </a:r>
            <a:r>
              <a:rPr lang="en-IN" sz="3200" dirty="0" err="1" smtClean="0">
                <a:latin typeface="SketchFlow Print" panose="02000000000000000000" pitchFamily="2" charset="0"/>
              </a:rPr>
              <a:t>DataInputStream</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8" y="1207320"/>
            <a:ext cx="9176903" cy="4741960"/>
          </a:xfrm>
        </p:spPr>
        <p:txBody>
          <a:bodyPr>
            <a:normAutofit fontScale="70000" lnSpcReduction="20000"/>
          </a:bodyPr>
          <a:lstStyle/>
          <a:p>
            <a:r>
              <a:rPr lang="en-IN" dirty="0">
                <a:latin typeface="SketchFlow Print" panose="02000000000000000000" pitchFamily="2" charset="0"/>
              </a:rPr>
              <a:t>import java.io</a:t>
            </a:r>
            <a:r>
              <a:rPr lang="en-IN" dirty="0" smtClean="0">
                <a:latin typeface="SketchFlow Print" panose="02000000000000000000" pitchFamily="2" charset="0"/>
              </a:rPr>
              <a:t>.*</a:t>
            </a:r>
            <a:endParaRPr lang="en-IN" dirty="0">
              <a:latin typeface="SketchFlow Print" panose="02000000000000000000" pitchFamily="2" charset="0"/>
            </a:endParaRPr>
          </a:p>
          <a:p>
            <a:r>
              <a:rPr lang="en-IN" dirty="0">
                <a:latin typeface="SketchFlow Print" panose="02000000000000000000" pitchFamily="2" charset="0"/>
              </a:rPr>
              <a:t>public class </a:t>
            </a:r>
            <a:r>
              <a:rPr lang="en-IN" dirty="0" err="1">
                <a:latin typeface="SketchFlow Print" panose="02000000000000000000" pitchFamily="2" charset="0"/>
              </a:rPr>
              <a:t>DataInputStreamDemo</a:t>
            </a:r>
            <a:endParaRPr lang="en-IN" dirty="0">
              <a:latin typeface="SketchFlow Print" panose="02000000000000000000" pitchFamily="2" charset="0"/>
            </a:endParaRPr>
          </a:p>
          <a:p>
            <a:r>
              <a:rPr lang="en-IN" dirty="0">
                <a:latin typeface="SketchFlow Print" panose="02000000000000000000" pitchFamily="2" charset="0"/>
              </a:rPr>
              <a:t>{</a:t>
            </a:r>
          </a:p>
          <a:p>
            <a:r>
              <a:rPr lang="en-IN" dirty="0">
                <a:latin typeface="SketchFlow Print" panose="02000000000000000000" pitchFamily="2" charset="0"/>
              </a:rPr>
              <a:t>	public static void main(String[] as)</a:t>
            </a:r>
          </a:p>
          <a:p>
            <a:r>
              <a:rPr lang="en-IN" dirty="0">
                <a:latin typeface="SketchFlow Print" panose="02000000000000000000" pitchFamily="2" charset="0"/>
              </a:rPr>
              <a:t>	{</a:t>
            </a:r>
          </a:p>
          <a:p>
            <a:r>
              <a:rPr lang="en-IN" dirty="0">
                <a:latin typeface="SketchFlow Print" panose="02000000000000000000" pitchFamily="2" charset="0"/>
              </a:rPr>
              <a:t>		  try</a:t>
            </a:r>
          </a:p>
          <a:p>
            <a:r>
              <a:rPr lang="en-IN" dirty="0">
                <a:latin typeface="SketchFlow Print" panose="02000000000000000000" pitchFamily="2" charset="0"/>
              </a:rPr>
              <a:t>		  {</a:t>
            </a:r>
          </a:p>
          <a:p>
            <a:r>
              <a:rPr lang="en-IN" dirty="0">
                <a:latin typeface="SketchFlow Print" panose="02000000000000000000" pitchFamily="2" charset="0"/>
              </a:rPr>
              <a:t>				</a:t>
            </a:r>
            <a:r>
              <a:rPr lang="en-IN" dirty="0" err="1">
                <a:latin typeface="SketchFlow Print" panose="02000000000000000000" pitchFamily="2" charset="0"/>
              </a:rPr>
              <a:t>DataInputStream</a:t>
            </a:r>
            <a:r>
              <a:rPr lang="en-IN" dirty="0">
                <a:latin typeface="SketchFlow Print" panose="02000000000000000000" pitchFamily="2" charset="0"/>
              </a:rPr>
              <a:t> dis = new </a:t>
            </a:r>
            <a:r>
              <a:rPr lang="en-IN" dirty="0" err="1">
                <a:latin typeface="SketchFlow Print" panose="02000000000000000000" pitchFamily="2" charset="0"/>
              </a:rPr>
              <a:t>DataInputStream</a:t>
            </a:r>
            <a:r>
              <a:rPr lang="en-IN" dirty="0">
                <a:latin typeface="SketchFlow Print" panose="02000000000000000000" pitchFamily="2" charset="0"/>
              </a:rPr>
              <a:t>(System.in);</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First Number");</a:t>
            </a:r>
          </a:p>
          <a:p>
            <a:r>
              <a:rPr lang="en-IN" dirty="0">
                <a:latin typeface="SketchFlow Print" panose="02000000000000000000" pitchFamily="2" charset="0"/>
              </a:rPr>
              <a:t>				</a:t>
            </a:r>
            <a:r>
              <a:rPr lang="en-IN" dirty="0" err="1">
                <a:latin typeface="SketchFlow Print" panose="02000000000000000000" pitchFamily="2" charset="0"/>
              </a:rPr>
              <a:t>int</a:t>
            </a:r>
            <a:r>
              <a:rPr lang="en-IN" dirty="0">
                <a:latin typeface="SketchFlow Print" panose="02000000000000000000" pitchFamily="2" charset="0"/>
              </a:rPr>
              <a:t> a =</a:t>
            </a:r>
            <a:r>
              <a:rPr lang="en-IN" dirty="0" err="1">
                <a:latin typeface="SketchFlow Print" panose="02000000000000000000" pitchFamily="2" charset="0"/>
              </a:rPr>
              <a:t>Integer.parseInt</a:t>
            </a:r>
            <a:r>
              <a:rPr lang="en-IN" dirty="0">
                <a:latin typeface="SketchFlow Print" panose="02000000000000000000" pitchFamily="2" charset="0"/>
              </a:rPr>
              <a:t>(</a:t>
            </a:r>
            <a:r>
              <a:rPr lang="en-IN" dirty="0" err="1">
                <a:latin typeface="SketchFlow Print" panose="02000000000000000000" pitchFamily="2" charset="0"/>
              </a:rPr>
              <a:t>dis.readLine</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Second Number");</a:t>
            </a:r>
          </a:p>
          <a:p>
            <a:r>
              <a:rPr lang="en-IN" dirty="0">
                <a:latin typeface="SketchFlow Print" panose="02000000000000000000" pitchFamily="2" charset="0"/>
              </a:rPr>
              <a:t>				</a:t>
            </a:r>
            <a:r>
              <a:rPr lang="en-IN" dirty="0" err="1">
                <a:latin typeface="SketchFlow Print" panose="02000000000000000000" pitchFamily="2" charset="0"/>
              </a:rPr>
              <a:t>int</a:t>
            </a:r>
            <a:r>
              <a:rPr lang="en-IN" dirty="0">
                <a:latin typeface="SketchFlow Print" panose="02000000000000000000" pitchFamily="2" charset="0"/>
              </a:rPr>
              <a:t> b = </a:t>
            </a:r>
            <a:r>
              <a:rPr lang="en-IN" dirty="0" err="1">
                <a:latin typeface="SketchFlow Print" panose="02000000000000000000" pitchFamily="2" charset="0"/>
              </a:rPr>
              <a:t>Integer.parseInt</a:t>
            </a:r>
            <a:r>
              <a:rPr lang="en-IN" dirty="0">
                <a:latin typeface="SketchFlow Print" panose="02000000000000000000" pitchFamily="2" charset="0"/>
              </a:rPr>
              <a:t>(</a:t>
            </a:r>
            <a:r>
              <a:rPr lang="en-IN" dirty="0" err="1">
                <a:latin typeface="SketchFlow Print" panose="02000000000000000000" pitchFamily="2" charset="0"/>
              </a:rPr>
              <a:t>dis.readLine</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int</a:t>
            </a:r>
            <a:r>
              <a:rPr lang="en-IN" dirty="0">
                <a:latin typeface="SketchFlow Print" panose="02000000000000000000" pitchFamily="2" charset="0"/>
              </a:rPr>
              <a:t> sum = </a:t>
            </a:r>
            <a:r>
              <a:rPr lang="en-IN" dirty="0" err="1">
                <a:latin typeface="SketchFlow Print" panose="02000000000000000000" pitchFamily="2" charset="0"/>
              </a:rPr>
              <a:t>a+b</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("Sum is "+sum);</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		  catch (Exception e)</a:t>
            </a:r>
          </a:p>
          <a:p>
            <a:r>
              <a:rPr lang="en-IN" dirty="0">
                <a:latin typeface="SketchFlow Print" panose="02000000000000000000" pitchFamily="2" charset="0"/>
              </a:rPr>
              <a:t>		  {</a:t>
            </a:r>
          </a:p>
          <a:p>
            <a:r>
              <a:rPr lang="en-IN" dirty="0">
                <a:latin typeface="SketchFlow Print" panose="02000000000000000000" pitchFamily="2" charset="0"/>
              </a:rPr>
              <a:t>				</a:t>
            </a:r>
            <a:r>
              <a:rPr lang="en-IN" dirty="0" err="1">
                <a:latin typeface="SketchFlow Print" panose="02000000000000000000" pitchFamily="2" charset="0"/>
              </a:rPr>
              <a:t>e.printStackTrace</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236257848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Byte Oriented </a:t>
            </a:r>
            <a:r>
              <a:rPr lang="en-IN" sz="2800" dirty="0">
                <a:latin typeface="SketchFlow Print" panose="02000000000000000000" pitchFamily="2" charset="0"/>
              </a:rPr>
              <a:t>Streams (</a:t>
            </a:r>
            <a:r>
              <a:rPr lang="en-IN" sz="2800" dirty="0" err="1">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2400" dirty="0" smtClean="0">
                <a:latin typeface="SketchFlow Print" panose="02000000000000000000" pitchFamily="2" charset="0"/>
              </a:rPr>
              <a:t>Guided practice for </a:t>
            </a:r>
            <a:r>
              <a:rPr lang="en-IN" sz="2400" dirty="0" err="1" smtClean="0">
                <a:latin typeface="SketchFlow Print" panose="02000000000000000000" pitchFamily="2" charset="0"/>
              </a:rPr>
              <a:t>FileInputStream</a:t>
            </a:r>
            <a:r>
              <a:rPr lang="en-IN" sz="2400" dirty="0" smtClean="0">
                <a:latin typeface="SketchFlow Print" panose="02000000000000000000" pitchFamily="2" charset="0"/>
              </a:rPr>
              <a:t>/</a:t>
            </a:r>
            <a:r>
              <a:rPr lang="en-IN" sz="2400" dirty="0" err="1" smtClean="0">
                <a:latin typeface="SketchFlow Print" panose="02000000000000000000" pitchFamily="2" charset="0"/>
              </a:rPr>
              <a:t>FileOutputStream</a:t>
            </a:r>
            <a:endParaRPr lang="en-IN" sz="24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9" y="1052736"/>
            <a:ext cx="4728275" cy="4896544"/>
          </a:xfrm>
        </p:spPr>
        <p:txBody>
          <a:bodyPr>
            <a:noAutofit/>
          </a:bodyPr>
          <a:lstStyle/>
          <a:p>
            <a:r>
              <a:rPr lang="en-IN" sz="800" dirty="0">
                <a:latin typeface="SketchFlow Print" panose="02000000000000000000" pitchFamily="2" charset="0"/>
              </a:rPr>
              <a:t>import java.io.*;</a:t>
            </a:r>
          </a:p>
          <a:p>
            <a:r>
              <a:rPr lang="en-IN" sz="800" dirty="0">
                <a:latin typeface="SketchFlow Print" panose="02000000000000000000" pitchFamily="2" charset="0"/>
              </a:rPr>
              <a:t>public class </a:t>
            </a:r>
            <a:r>
              <a:rPr lang="en-IN" sz="800" dirty="0" err="1">
                <a:latin typeface="SketchFlow Print" panose="02000000000000000000" pitchFamily="2" charset="0"/>
              </a:rPr>
              <a:t>FileInputOutputStreamDemo</a:t>
            </a:r>
            <a:endParaRPr lang="en-IN" sz="800" dirty="0">
              <a:latin typeface="SketchFlow Print" panose="02000000000000000000" pitchFamily="2" charset="0"/>
            </a:endParaRPr>
          </a:p>
          <a:p>
            <a:r>
              <a:rPr lang="en-IN" sz="800" dirty="0">
                <a:latin typeface="SketchFlow Print" panose="02000000000000000000" pitchFamily="2" charset="0"/>
              </a:rPr>
              <a:t>{ </a:t>
            </a:r>
          </a:p>
          <a:p>
            <a:r>
              <a:rPr lang="en-IN" sz="800" dirty="0">
                <a:latin typeface="SketchFlow Print" panose="02000000000000000000" pitchFamily="2" charset="0"/>
              </a:rPr>
              <a:t>    public static void main(String[] </a:t>
            </a:r>
            <a:r>
              <a:rPr lang="en-IN" sz="800" dirty="0" err="1">
                <a:latin typeface="SketchFlow Print" panose="02000000000000000000" pitchFamily="2" charset="0"/>
              </a:rPr>
              <a:t>args</a:t>
            </a:r>
            <a:r>
              <a:rPr lang="en-IN" sz="800" dirty="0">
                <a:latin typeface="SketchFlow Print" panose="02000000000000000000" pitchFamily="2" charset="0"/>
              </a:rPr>
              <a:t>) </a:t>
            </a:r>
          </a:p>
          <a:p>
            <a:r>
              <a:rPr lang="en-IN" sz="800" dirty="0">
                <a:latin typeface="SketchFlow Print" panose="02000000000000000000" pitchFamily="2" charset="0"/>
              </a:rPr>
              <a:t>	{       </a:t>
            </a:r>
          </a:p>
          <a:p>
            <a:r>
              <a:rPr lang="en-IN" sz="800" dirty="0">
                <a:latin typeface="SketchFlow Print" panose="02000000000000000000" pitchFamily="2" charset="0"/>
              </a:rPr>
              <a:t>        </a:t>
            </a:r>
            <a:r>
              <a:rPr lang="en-IN" sz="800" dirty="0" err="1">
                <a:latin typeface="SketchFlow Print" panose="02000000000000000000" pitchFamily="2" charset="0"/>
              </a:rPr>
              <a:t>int</a:t>
            </a:r>
            <a:r>
              <a:rPr lang="en-IN" sz="800" dirty="0">
                <a:latin typeface="SketchFlow Print" panose="02000000000000000000" pitchFamily="2" charset="0"/>
              </a:rPr>
              <a:t> </a:t>
            </a:r>
            <a:r>
              <a:rPr lang="en-IN" sz="800" dirty="0" err="1">
                <a:latin typeface="SketchFlow Print" panose="02000000000000000000" pitchFamily="2" charset="0"/>
              </a:rPr>
              <a:t>cityIdA</a:t>
            </a:r>
            <a:r>
              <a:rPr lang="en-IN" sz="800" dirty="0">
                <a:latin typeface="SketchFlow Print" panose="02000000000000000000" pitchFamily="2" charset="0"/>
              </a:rPr>
              <a:t> = 1;</a:t>
            </a:r>
          </a:p>
          <a:p>
            <a:r>
              <a:rPr lang="en-IN" sz="800" dirty="0">
                <a:latin typeface="SketchFlow Print" panose="02000000000000000000" pitchFamily="2" charset="0"/>
              </a:rPr>
              <a:t>        String </a:t>
            </a:r>
            <a:r>
              <a:rPr lang="en-IN" sz="800" dirty="0" err="1">
                <a:latin typeface="SketchFlow Print" panose="02000000000000000000" pitchFamily="2" charset="0"/>
              </a:rPr>
              <a:t>cityNameA</a:t>
            </a:r>
            <a:r>
              <a:rPr lang="en-IN" sz="800" dirty="0">
                <a:latin typeface="SketchFlow Print" panose="02000000000000000000" pitchFamily="2" charset="0"/>
              </a:rPr>
              <a:t> = "Green Lake City";</a:t>
            </a:r>
          </a:p>
          <a:p>
            <a:r>
              <a:rPr lang="en-IN" sz="800" dirty="0">
                <a:latin typeface="SketchFlow Print" panose="02000000000000000000" pitchFamily="2" charset="0"/>
              </a:rPr>
              <a:t>        </a:t>
            </a:r>
            <a:r>
              <a:rPr lang="en-IN" sz="800" dirty="0" err="1">
                <a:latin typeface="SketchFlow Print" panose="02000000000000000000" pitchFamily="2" charset="0"/>
              </a:rPr>
              <a:t>int</a:t>
            </a:r>
            <a:r>
              <a:rPr lang="en-IN" sz="800" dirty="0">
                <a:latin typeface="SketchFlow Print" panose="02000000000000000000" pitchFamily="2" charset="0"/>
              </a:rPr>
              <a:t> </a:t>
            </a:r>
            <a:r>
              <a:rPr lang="en-IN" sz="800" dirty="0" err="1">
                <a:latin typeface="SketchFlow Print" panose="02000000000000000000" pitchFamily="2" charset="0"/>
              </a:rPr>
              <a:t>cityPopulationA</a:t>
            </a:r>
            <a:r>
              <a:rPr lang="en-IN" sz="800" dirty="0">
                <a:latin typeface="SketchFlow Print" panose="02000000000000000000" pitchFamily="2" charset="0"/>
              </a:rPr>
              <a:t> = 500000;</a:t>
            </a:r>
          </a:p>
          <a:p>
            <a:r>
              <a:rPr lang="en-IN" sz="800" dirty="0">
                <a:latin typeface="SketchFlow Print" panose="02000000000000000000" pitchFamily="2" charset="0"/>
              </a:rPr>
              <a:t>        float </a:t>
            </a:r>
            <a:r>
              <a:rPr lang="en-IN" sz="800" dirty="0" err="1">
                <a:latin typeface="SketchFlow Print" panose="02000000000000000000" pitchFamily="2" charset="0"/>
              </a:rPr>
              <a:t>cityTempA</a:t>
            </a:r>
            <a:r>
              <a:rPr lang="en-IN" sz="800" dirty="0">
                <a:latin typeface="SketchFlow Print" panose="02000000000000000000" pitchFamily="2" charset="0"/>
              </a:rPr>
              <a:t> = 15.50f;</a:t>
            </a:r>
          </a:p>
          <a:p>
            <a:r>
              <a:rPr lang="en-IN" sz="800" dirty="0">
                <a:latin typeface="SketchFlow Print" panose="02000000000000000000" pitchFamily="2" charset="0"/>
              </a:rPr>
              <a:t> </a:t>
            </a:r>
          </a:p>
          <a:p>
            <a:r>
              <a:rPr lang="en-IN" sz="800" dirty="0">
                <a:latin typeface="SketchFlow Print" panose="02000000000000000000" pitchFamily="2" charset="0"/>
              </a:rPr>
              <a:t>        </a:t>
            </a:r>
            <a:r>
              <a:rPr lang="en-IN" sz="800" dirty="0" err="1">
                <a:latin typeface="SketchFlow Print" panose="02000000000000000000" pitchFamily="2" charset="0"/>
              </a:rPr>
              <a:t>int</a:t>
            </a:r>
            <a:r>
              <a:rPr lang="en-IN" sz="800" dirty="0">
                <a:latin typeface="SketchFlow Print" panose="02000000000000000000" pitchFamily="2" charset="0"/>
              </a:rPr>
              <a:t> </a:t>
            </a:r>
            <a:r>
              <a:rPr lang="en-IN" sz="800" dirty="0" err="1">
                <a:latin typeface="SketchFlow Print" panose="02000000000000000000" pitchFamily="2" charset="0"/>
              </a:rPr>
              <a:t>cityIdB</a:t>
            </a:r>
            <a:r>
              <a:rPr lang="en-IN" sz="800" dirty="0">
                <a:latin typeface="SketchFlow Print" panose="02000000000000000000" pitchFamily="2" charset="0"/>
              </a:rPr>
              <a:t> = 2;</a:t>
            </a:r>
          </a:p>
          <a:p>
            <a:r>
              <a:rPr lang="en-IN" sz="800" dirty="0">
                <a:latin typeface="SketchFlow Print" panose="02000000000000000000" pitchFamily="2" charset="0"/>
              </a:rPr>
              <a:t>        String </a:t>
            </a:r>
            <a:r>
              <a:rPr lang="en-IN" sz="800" dirty="0" err="1">
                <a:latin typeface="SketchFlow Print" panose="02000000000000000000" pitchFamily="2" charset="0"/>
              </a:rPr>
              <a:t>cityNameB</a:t>
            </a:r>
            <a:r>
              <a:rPr lang="en-IN" sz="800" dirty="0">
                <a:latin typeface="SketchFlow Print" panose="02000000000000000000" pitchFamily="2" charset="0"/>
              </a:rPr>
              <a:t> = "Salt Lake City";</a:t>
            </a:r>
          </a:p>
          <a:p>
            <a:r>
              <a:rPr lang="en-IN" sz="800" dirty="0">
                <a:latin typeface="SketchFlow Print" panose="02000000000000000000" pitchFamily="2" charset="0"/>
              </a:rPr>
              <a:t>        </a:t>
            </a:r>
            <a:r>
              <a:rPr lang="en-IN" sz="800" dirty="0" err="1">
                <a:latin typeface="SketchFlow Print" panose="02000000000000000000" pitchFamily="2" charset="0"/>
              </a:rPr>
              <a:t>int</a:t>
            </a:r>
            <a:r>
              <a:rPr lang="en-IN" sz="800" dirty="0">
                <a:latin typeface="SketchFlow Print" panose="02000000000000000000" pitchFamily="2" charset="0"/>
              </a:rPr>
              <a:t> </a:t>
            </a:r>
            <a:r>
              <a:rPr lang="en-IN" sz="800" dirty="0" err="1">
                <a:latin typeface="SketchFlow Print" panose="02000000000000000000" pitchFamily="2" charset="0"/>
              </a:rPr>
              <a:t>cityPopulationB</a:t>
            </a:r>
            <a:r>
              <a:rPr lang="en-IN" sz="800" dirty="0">
                <a:latin typeface="SketchFlow Print" panose="02000000000000000000" pitchFamily="2" charset="0"/>
              </a:rPr>
              <a:t> = 250000;</a:t>
            </a:r>
          </a:p>
          <a:p>
            <a:r>
              <a:rPr lang="en-IN" sz="800" dirty="0">
                <a:latin typeface="SketchFlow Print" panose="02000000000000000000" pitchFamily="2" charset="0"/>
              </a:rPr>
              <a:t>        float </a:t>
            </a:r>
            <a:r>
              <a:rPr lang="en-IN" sz="800" dirty="0" err="1">
                <a:latin typeface="SketchFlow Print" panose="02000000000000000000" pitchFamily="2" charset="0"/>
              </a:rPr>
              <a:t>cityTempB</a:t>
            </a:r>
            <a:r>
              <a:rPr lang="en-IN" sz="800" dirty="0">
                <a:latin typeface="SketchFlow Print" panose="02000000000000000000" pitchFamily="2" charset="0"/>
              </a:rPr>
              <a:t> = 10.45f;</a:t>
            </a:r>
          </a:p>
          <a:p>
            <a:r>
              <a:rPr lang="en-IN" sz="800" dirty="0">
                <a:latin typeface="SketchFlow Print" panose="02000000000000000000" pitchFamily="2" charset="0"/>
              </a:rPr>
              <a:t> </a:t>
            </a:r>
          </a:p>
          <a:p>
            <a:r>
              <a:rPr lang="en-IN" sz="800" dirty="0">
                <a:latin typeface="SketchFlow Print" panose="02000000000000000000" pitchFamily="2" charset="0"/>
              </a:rPr>
              <a:t>        try {</a:t>
            </a:r>
          </a:p>
          <a:p>
            <a:r>
              <a:rPr lang="en-IN" sz="800" dirty="0">
                <a:latin typeface="SketchFlow Print" panose="02000000000000000000" pitchFamily="2" charset="0"/>
              </a:rPr>
              <a:t>            </a:t>
            </a:r>
          </a:p>
          <a:p>
            <a:r>
              <a:rPr lang="en-IN" sz="800" dirty="0">
                <a:latin typeface="SketchFlow Print" panose="02000000000000000000" pitchFamily="2" charset="0"/>
              </a:rPr>
              <a:t>            </a:t>
            </a:r>
            <a:r>
              <a:rPr lang="en-IN" sz="800" dirty="0" err="1">
                <a:latin typeface="SketchFlow Print" panose="02000000000000000000" pitchFamily="2" charset="0"/>
              </a:rPr>
              <a:t>FileOutputStream</a:t>
            </a:r>
            <a:r>
              <a:rPr lang="en-IN" sz="800" dirty="0">
                <a:latin typeface="SketchFlow Print" panose="02000000000000000000" pitchFamily="2" charset="0"/>
              </a:rPr>
              <a:t> </a:t>
            </a:r>
            <a:r>
              <a:rPr lang="en-IN" sz="800" dirty="0" err="1">
                <a:latin typeface="SketchFlow Print" panose="02000000000000000000" pitchFamily="2" charset="0"/>
              </a:rPr>
              <a:t>fos</a:t>
            </a:r>
            <a:r>
              <a:rPr lang="en-IN" sz="800" dirty="0">
                <a:latin typeface="SketchFlow Print" panose="02000000000000000000" pitchFamily="2" charset="0"/>
              </a:rPr>
              <a:t> = new </a:t>
            </a:r>
            <a:r>
              <a:rPr lang="en-IN" sz="800" dirty="0" err="1">
                <a:latin typeface="SketchFlow Print" panose="02000000000000000000" pitchFamily="2" charset="0"/>
              </a:rPr>
              <a:t>FileOutputStream</a:t>
            </a:r>
            <a:r>
              <a:rPr lang="en-IN" sz="800" dirty="0">
                <a:latin typeface="SketchFlow Print" panose="02000000000000000000" pitchFamily="2" charset="0"/>
              </a:rPr>
              <a:t>("C:\\test111\\test.dat");</a:t>
            </a:r>
          </a:p>
          <a:p>
            <a:r>
              <a:rPr lang="en-IN" sz="800" dirty="0">
                <a:latin typeface="SketchFlow Print" panose="02000000000000000000" pitchFamily="2" charset="0"/>
              </a:rPr>
              <a:t>            </a:t>
            </a:r>
            <a:r>
              <a:rPr lang="en-IN" sz="800" dirty="0" err="1">
                <a:latin typeface="SketchFlow Print" panose="02000000000000000000" pitchFamily="2" charset="0"/>
              </a:rPr>
              <a:t>DataOutputStream</a:t>
            </a:r>
            <a:r>
              <a:rPr lang="en-IN" sz="800" dirty="0">
                <a:latin typeface="SketchFlow Print" panose="02000000000000000000" pitchFamily="2" charset="0"/>
              </a:rPr>
              <a:t> dos = new </a:t>
            </a:r>
            <a:r>
              <a:rPr lang="en-IN" sz="800" dirty="0" err="1">
                <a:latin typeface="SketchFlow Print" panose="02000000000000000000" pitchFamily="2" charset="0"/>
              </a:rPr>
              <a:t>DataOutputStream</a:t>
            </a:r>
            <a:r>
              <a:rPr lang="en-IN" sz="800" dirty="0">
                <a:latin typeface="SketchFlow Print" panose="02000000000000000000" pitchFamily="2" charset="0"/>
              </a:rPr>
              <a:t>(</a:t>
            </a:r>
            <a:r>
              <a:rPr lang="en-IN" sz="800" dirty="0" err="1">
                <a:latin typeface="SketchFlow Print" panose="02000000000000000000" pitchFamily="2" charset="0"/>
              </a:rPr>
              <a:t>fos</a:t>
            </a:r>
            <a:r>
              <a:rPr lang="en-IN" sz="800" dirty="0" smtClean="0">
                <a:latin typeface="SketchFlow Print" panose="02000000000000000000" pitchFamily="2" charset="0"/>
              </a:rPr>
              <a:t>);</a:t>
            </a:r>
            <a:endParaRPr lang="en-IN" sz="800" dirty="0">
              <a:latin typeface="SketchFlow Print" panose="02000000000000000000" pitchFamily="2" charset="0"/>
            </a:endParaRPr>
          </a:p>
          <a:p>
            <a:r>
              <a:rPr lang="en-IN" sz="800" dirty="0">
                <a:latin typeface="SketchFlow Print" panose="02000000000000000000" pitchFamily="2" charset="0"/>
              </a:rPr>
              <a:t>           </a:t>
            </a:r>
          </a:p>
          <a:p>
            <a:r>
              <a:rPr lang="en-IN" sz="800" dirty="0">
                <a:latin typeface="SketchFlow Print" panose="02000000000000000000" pitchFamily="2" charset="0"/>
              </a:rPr>
              <a:t>            </a:t>
            </a:r>
            <a:r>
              <a:rPr lang="en-IN" sz="800" dirty="0" err="1">
                <a:latin typeface="SketchFlow Print" panose="02000000000000000000" pitchFamily="2" charset="0"/>
              </a:rPr>
              <a:t>dos.writeInt</a:t>
            </a:r>
            <a:r>
              <a:rPr lang="en-IN" sz="800" dirty="0">
                <a:latin typeface="SketchFlow Print" panose="02000000000000000000" pitchFamily="2" charset="0"/>
              </a:rPr>
              <a:t>(</a:t>
            </a:r>
            <a:r>
              <a:rPr lang="en-IN" sz="800" dirty="0" err="1">
                <a:latin typeface="SketchFlow Print" panose="02000000000000000000" pitchFamily="2" charset="0"/>
              </a:rPr>
              <a:t>cityIdA</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dos.writeUTF</a:t>
            </a:r>
            <a:r>
              <a:rPr lang="en-IN" sz="800" dirty="0">
                <a:latin typeface="SketchFlow Print" panose="02000000000000000000" pitchFamily="2" charset="0"/>
              </a:rPr>
              <a:t>(</a:t>
            </a:r>
            <a:r>
              <a:rPr lang="en-IN" sz="800" dirty="0" err="1">
                <a:latin typeface="SketchFlow Print" panose="02000000000000000000" pitchFamily="2" charset="0"/>
              </a:rPr>
              <a:t>cityNameA</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dos.writeInt</a:t>
            </a:r>
            <a:r>
              <a:rPr lang="en-IN" sz="800" dirty="0">
                <a:latin typeface="SketchFlow Print" panose="02000000000000000000" pitchFamily="2" charset="0"/>
              </a:rPr>
              <a:t>(</a:t>
            </a:r>
            <a:r>
              <a:rPr lang="en-IN" sz="800" dirty="0" err="1">
                <a:latin typeface="SketchFlow Print" panose="02000000000000000000" pitchFamily="2" charset="0"/>
              </a:rPr>
              <a:t>cityPopulationA</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dos.writeFloat</a:t>
            </a:r>
            <a:r>
              <a:rPr lang="en-IN" sz="800" dirty="0">
                <a:latin typeface="SketchFlow Print" panose="02000000000000000000" pitchFamily="2" charset="0"/>
              </a:rPr>
              <a:t>(</a:t>
            </a:r>
            <a:r>
              <a:rPr lang="en-IN" sz="800" dirty="0" err="1">
                <a:latin typeface="SketchFlow Print" panose="02000000000000000000" pitchFamily="2" charset="0"/>
              </a:rPr>
              <a:t>cityTempA</a:t>
            </a:r>
            <a:r>
              <a:rPr lang="en-IN" sz="800" dirty="0">
                <a:latin typeface="SketchFlow Print" panose="02000000000000000000" pitchFamily="2" charset="0"/>
              </a:rPr>
              <a:t>);</a:t>
            </a:r>
          </a:p>
          <a:p>
            <a:r>
              <a:rPr lang="en-IN" sz="800" dirty="0">
                <a:latin typeface="SketchFlow Print" panose="02000000000000000000" pitchFamily="2" charset="0"/>
              </a:rPr>
              <a:t> </a:t>
            </a:r>
          </a:p>
          <a:p>
            <a:r>
              <a:rPr lang="en-IN" sz="800" dirty="0">
                <a:latin typeface="SketchFlow Print" panose="02000000000000000000" pitchFamily="2" charset="0"/>
              </a:rPr>
              <a:t>            </a:t>
            </a:r>
            <a:r>
              <a:rPr lang="en-IN" sz="800" dirty="0" err="1">
                <a:latin typeface="SketchFlow Print" panose="02000000000000000000" pitchFamily="2" charset="0"/>
              </a:rPr>
              <a:t>dos.writeInt</a:t>
            </a:r>
            <a:r>
              <a:rPr lang="en-IN" sz="800" dirty="0">
                <a:latin typeface="SketchFlow Print" panose="02000000000000000000" pitchFamily="2" charset="0"/>
              </a:rPr>
              <a:t>(</a:t>
            </a:r>
            <a:r>
              <a:rPr lang="en-IN" sz="800" dirty="0" err="1">
                <a:latin typeface="SketchFlow Print" panose="02000000000000000000" pitchFamily="2" charset="0"/>
              </a:rPr>
              <a:t>cityIdB</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dos.writeUTF</a:t>
            </a:r>
            <a:r>
              <a:rPr lang="en-IN" sz="800" dirty="0">
                <a:latin typeface="SketchFlow Print" panose="02000000000000000000" pitchFamily="2" charset="0"/>
              </a:rPr>
              <a:t>(</a:t>
            </a:r>
            <a:r>
              <a:rPr lang="en-IN" sz="800" dirty="0" err="1">
                <a:latin typeface="SketchFlow Print" panose="02000000000000000000" pitchFamily="2" charset="0"/>
              </a:rPr>
              <a:t>cityNameB</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dos.writeInt</a:t>
            </a:r>
            <a:r>
              <a:rPr lang="en-IN" sz="800" dirty="0">
                <a:latin typeface="SketchFlow Print" panose="02000000000000000000" pitchFamily="2" charset="0"/>
              </a:rPr>
              <a:t>(</a:t>
            </a:r>
            <a:r>
              <a:rPr lang="en-IN" sz="800" dirty="0" err="1">
                <a:latin typeface="SketchFlow Print" panose="02000000000000000000" pitchFamily="2" charset="0"/>
              </a:rPr>
              <a:t>cityPopulationB</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dos.writeFloat</a:t>
            </a:r>
            <a:r>
              <a:rPr lang="en-IN" sz="800" dirty="0">
                <a:latin typeface="SketchFlow Print" panose="02000000000000000000" pitchFamily="2" charset="0"/>
              </a:rPr>
              <a:t>(</a:t>
            </a:r>
            <a:r>
              <a:rPr lang="en-IN" sz="800" dirty="0" err="1">
                <a:latin typeface="SketchFlow Print" panose="02000000000000000000" pitchFamily="2" charset="0"/>
              </a:rPr>
              <a:t>cityTempB</a:t>
            </a:r>
            <a:r>
              <a:rPr lang="en-IN" sz="800" dirty="0">
                <a:latin typeface="SketchFlow Print" panose="02000000000000000000" pitchFamily="2" charset="0"/>
              </a:rPr>
              <a:t>);</a:t>
            </a:r>
          </a:p>
          <a:p>
            <a:r>
              <a:rPr lang="en-IN" sz="800" dirty="0">
                <a:latin typeface="SketchFlow Print" panose="02000000000000000000" pitchFamily="2" charset="0"/>
              </a:rPr>
              <a:t> </a:t>
            </a:r>
          </a:p>
          <a:p>
            <a:r>
              <a:rPr lang="en-IN" sz="800" dirty="0">
                <a:latin typeface="SketchFlow Print" panose="02000000000000000000" pitchFamily="2" charset="0"/>
              </a:rPr>
              <a:t>            </a:t>
            </a:r>
            <a:r>
              <a:rPr lang="en-IN" sz="800" dirty="0" err="1">
                <a:latin typeface="SketchFlow Print" panose="02000000000000000000" pitchFamily="2" charset="0"/>
              </a:rPr>
              <a:t>dos.flush</a:t>
            </a:r>
            <a:r>
              <a:rPr lang="en-IN" sz="800" dirty="0">
                <a:latin typeface="SketchFlow Print" panose="02000000000000000000" pitchFamily="2" charset="0"/>
              </a:rPr>
              <a:t>();</a:t>
            </a:r>
          </a:p>
          <a:p>
            <a:r>
              <a:rPr lang="en-IN" sz="800" dirty="0">
                <a:latin typeface="SketchFlow Print" panose="02000000000000000000" pitchFamily="2" charset="0"/>
              </a:rPr>
              <a:t>            </a:t>
            </a:r>
            <a:r>
              <a:rPr lang="en-IN" sz="800" dirty="0" err="1">
                <a:latin typeface="SketchFlow Print" panose="02000000000000000000" pitchFamily="2" charset="0"/>
              </a:rPr>
              <a:t>dos.close</a:t>
            </a:r>
            <a:r>
              <a:rPr lang="en-IN" sz="800" dirty="0">
                <a:latin typeface="SketchFlow Print" panose="02000000000000000000" pitchFamily="2" charset="0"/>
              </a:rPr>
              <a:t>();</a:t>
            </a:r>
          </a:p>
          <a:p>
            <a:r>
              <a:rPr lang="en-IN" sz="800" dirty="0">
                <a:latin typeface="SketchFlow Print" panose="02000000000000000000" pitchFamily="2" charset="0"/>
              </a:rPr>
              <a:t> </a:t>
            </a:r>
          </a:p>
          <a:p>
            <a:r>
              <a:rPr lang="en-IN" sz="800" dirty="0">
                <a:latin typeface="SketchFlow Print" panose="02000000000000000000" pitchFamily="2" charset="0"/>
              </a:rPr>
              <a:t>            </a:t>
            </a:r>
            <a:endParaRPr lang="en-IN" sz="800" dirty="0" smtClean="0">
              <a:latin typeface="SketchFlow Print" panose="02000000000000000000" pitchFamily="2" charset="0"/>
            </a:endParaRPr>
          </a:p>
        </p:txBody>
      </p:sp>
      <p:sp>
        <p:nvSpPr>
          <p:cNvPr id="6" name="Text Placeholder 4"/>
          <p:cNvSpPr>
            <a:spLocks noGrp="1"/>
          </p:cNvSpPr>
          <p:nvPr>
            <p:ph type="body" sz="quarter" idx="16"/>
          </p:nvPr>
        </p:nvSpPr>
        <p:spPr>
          <a:xfrm>
            <a:off x="4067795" y="906520"/>
            <a:ext cx="5040560" cy="4741960"/>
          </a:xfrm>
        </p:spPr>
        <p:txBody>
          <a:bodyPr>
            <a:noAutofit/>
          </a:bodyPr>
          <a:lstStyle/>
          <a:p>
            <a:r>
              <a:rPr lang="en-IN" sz="1000" dirty="0" smtClean="0">
                <a:latin typeface="SketchFlow Print" panose="02000000000000000000" pitchFamily="2" charset="0"/>
              </a:rPr>
              <a:t>            </a:t>
            </a:r>
            <a:endParaRPr lang="en-IN" sz="1000" dirty="0">
              <a:latin typeface="SketchFlow Print" panose="02000000000000000000" pitchFamily="2" charset="0"/>
            </a:endParaRPr>
          </a:p>
          <a:p>
            <a:r>
              <a:rPr lang="en-IN" sz="1000" dirty="0">
                <a:latin typeface="SketchFlow Print" panose="02000000000000000000" pitchFamily="2" charset="0"/>
              </a:rPr>
              <a:t>            </a:t>
            </a:r>
            <a:r>
              <a:rPr lang="en-IN" sz="1000" dirty="0" err="1">
                <a:latin typeface="SketchFlow Print" panose="02000000000000000000" pitchFamily="2" charset="0"/>
              </a:rPr>
              <a:t>FileInputStream</a:t>
            </a:r>
            <a:r>
              <a:rPr lang="en-IN" sz="1000" dirty="0">
                <a:latin typeface="SketchFlow Print" panose="02000000000000000000" pitchFamily="2" charset="0"/>
              </a:rPr>
              <a:t> </a:t>
            </a:r>
            <a:r>
              <a:rPr lang="en-IN" sz="1000" dirty="0" err="1">
                <a:latin typeface="SketchFlow Print" panose="02000000000000000000" pitchFamily="2" charset="0"/>
              </a:rPr>
              <a:t>fis</a:t>
            </a:r>
            <a:r>
              <a:rPr lang="en-IN" sz="1000" dirty="0">
                <a:latin typeface="SketchFlow Print" panose="02000000000000000000" pitchFamily="2" charset="0"/>
              </a:rPr>
              <a:t> = new </a:t>
            </a:r>
            <a:r>
              <a:rPr lang="en-IN" sz="1000" dirty="0" err="1">
                <a:latin typeface="SketchFlow Print" panose="02000000000000000000" pitchFamily="2" charset="0"/>
              </a:rPr>
              <a:t>FileInputStream</a:t>
            </a:r>
            <a:r>
              <a:rPr lang="en-IN" sz="1000" dirty="0">
                <a:latin typeface="SketchFlow Print" panose="02000000000000000000" pitchFamily="2" charset="0"/>
              </a:rPr>
              <a:t>("C:\\test111\\test.dat");</a:t>
            </a:r>
          </a:p>
          <a:p>
            <a:r>
              <a:rPr lang="en-IN" sz="1000" dirty="0">
                <a:latin typeface="SketchFlow Print" panose="02000000000000000000" pitchFamily="2" charset="0"/>
              </a:rPr>
              <a:t>            </a:t>
            </a:r>
            <a:r>
              <a:rPr lang="en-IN" sz="1000" dirty="0" err="1">
                <a:latin typeface="SketchFlow Print" panose="02000000000000000000" pitchFamily="2" charset="0"/>
              </a:rPr>
              <a:t>DataInputStream</a:t>
            </a:r>
            <a:r>
              <a:rPr lang="en-IN" sz="1000" dirty="0">
                <a:latin typeface="SketchFlow Print" panose="02000000000000000000" pitchFamily="2" charset="0"/>
              </a:rPr>
              <a:t> dis = new </a:t>
            </a:r>
            <a:r>
              <a:rPr lang="en-IN" sz="1000" dirty="0" err="1">
                <a:latin typeface="SketchFlow Print" panose="02000000000000000000" pitchFamily="2" charset="0"/>
              </a:rPr>
              <a:t>DataInputStream</a:t>
            </a:r>
            <a:r>
              <a:rPr lang="en-IN" sz="1000" dirty="0">
                <a:latin typeface="SketchFlow Print" panose="02000000000000000000" pitchFamily="2" charset="0"/>
              </a:rPr>
              <a:t>(</a:t>
            </a:r>
            <a:r>
              <a:rPr lang="en-IN" sz="1000" dirty="0" err="1">
                <a:latin typeface="SketchFlow Print" panose="02000000000000000000" pitchFamily="2" charset="0"/>
              </a:rPr>
              <a:t>fis</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smtClean="0">
                <a:latin typeface="SketchFlow Print" panose="02000000000000000000" pitchFamily="2" charset="0"/>
              </a:rPr>
              <a:t>            </a:t>
            </a:r>
            <a:endParaRPr lang="en-IN" sz="1000" dirty="0">
              <a:latin typeface="SketchFlow Print" panose="02000000000000000000" pitchFamily="2" charset="0"/>
            </a:endParaRPr>
          </a:p>
          <a:p>
            <a:r>
              <a:rPr lang="en-IN" sz="1000" dirty="0">
                <a:latin typeface="SketchFlow Print" panose="02000000000000000000" pitchFamily="2" charset="0"/>
              </a:rPr>
              <a:t>            </a:t>
            </a:r>
            <a:r>
              <a:rPr lang="en-IN" sz="1000" dirty="0" err="1">
                <a:latin typeface="SketchFlow Print" panose="02000000000000000000" pitchFamily="2" charset="0"/>
              </a:rPr>
              <a:t>int</a:t>
            </a:r>
            <a:r>
              <a:rPr lang="en-IN" sz="1000" dirty="0">
                <a:latin typeface="SketchFlow Print" panose="02000000000000000000" pitchFamily="2" charset="0"/>
              </a:rPr>
              <a:t> cityId1 = </a:t>
            </a:r>
            <a:r>
              <a:rPr lang="en-IN" sz="1000" dirty="0" err="1">
                <a:latin typeface="SketchFlow Print" panose="02000000000000000000" pitchFamily="2" charset="0"/>
              </a:rPr>
              <a:t>dis.readInt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("Id: " + cityId1);</a:t>
            </a:r>
          </a:p>
          <a:p>
            <a:r>
              <a:rPr lang="en-IN" sz="1000" dirty="0">
                <a:latin typeface="SketchFlow Print" panose="02000000000000000000" pitchFamily="2" charset="0"/>
              </a:rPr>
              <a:t>            String cityName1 = </a:t>
            </a:r>
            <a:r>
              <a:rPr lang="en-IN" sz="1000" dirty="0" err="1">
                <a:latin typeface="SketchFlow Print" panose="02000000000000000000" pitchFamily="2" charset="0"/>
              </a:rPr>
              <a:t>dis.readUTF</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("Name: " + cityName1);</a:t>
            </a:r>
          </a:p>
          <a:p>
            <a:r>
              <a:rPr lang="en-IN" sz="1000" dirty="0">
                <a:latin typeface="SketchFlow Print" panose="02000000000000000000" pitchFamily="2" charset="0"/>
              </a:rPr>
              <a:t>            </a:t>
            </a:r>
            <a:r>
              <a:rPr lang="en-IN" sz="1000" dirty="0" err="1">
                <a:latin typeface="SketchFlow Print" panose="02000000000000000000" pitchFamily="2" charset="0"/>
              </a:rPr>
              <a:t>int</a:t>
            </a:r>
            <a:r>
              <a:rPr lang="en-IN" sz="1000" dirty="0">
                <a:latin typeface="SketchFlow Print" panose="02000000000000000000" pitchFamily="2" charset="0"/>
              </a:rPr>
              <a:t> cityPopulation1 = </a:t>
            </a:r>
            <a:r>
              <a:rPr lang="en-IN" sz="1000" dirty="0" err="1">
                <a:latin typeface="SketchFlow Print" panose="02000000000000000000" pitchFamily="2" charset="0"/>
              </a:rPr>
              <a:t>dis.readInt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("Population: " + cityPopulation1);</a:t>
            </a:r>
          </a:p>
          <a:p>
            <a:r>
              <a:rPr lang="en-IN" sz="1000" dirty="0">
                <a:latin typeface="SketchFlow Print" panose="02000000000000000000" pitchFamily="2" charset="0"/>
              </a:rPr>
              <a:t>            float cityTemperature1 = </a:t>
            </a:r>
            <a:r>
              <a:rPr lang="en-IN" sz="1000" dirty="0" err="1">
                <a:latin typeface="SketchFlow Print" panose="02000000000000000000" pitchFamily="2" charset="0"/>
              </a:rPr>
              <a:t>dis.readFloat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("Temperature: " + cityTemperature1);</a:t>
            </a:r>
          </a:p>
          <a:p>
            <a:r>
              <a:rPr lang="en-IN" sz="1000" dirty="0">
                <a:latin typeface="SketchFlow Print" panose="02000000000000000000" pitchFamily="2" charset="0"/>
              </a:rPr>
              <a:t> </a:t>
            </a:r>
            <a:r>
              <a:rPr lang="en-IN" sz="1000" dirty="0" smtClean="0">
                <a:latin typeface="SketchFlow Print" panose="02000000000000000000" pitchFamily="2" charset="0"/>
              </a:rPr>
              <a:t>            </a:t>
            </a:r>
            <a:endParaRPr lang="en-IN" sz="1000" dirty="0">
              <a:latin typeface="SketchFlow Print" panose="02000000000000000000" pitchFamily="2" charset="0"/>
            </a:endParaRPr>
          </a:p>
          <a:p>
            <a:r>
              <a:rPr lang="en-IN" sz="1000" dirty="0">
                <a:latin typeface="SketchFlow Print" panose="02000000000000000000" pitchFamily="2" charset="0"/>
              </a:rPr>
              <a:t>            </a:t>
            </a:r>
            <a:r>
              <a:rPr lang="en-IN" sz="1000" dirty="0" err="1">
                <a:latin typeface="SketchFlow Print" panose="02000000000000000000" pitchFamily="2" charset="0"/>
              </a:rPr>
              <a:t>int</a:t>
            </a:r>
            <a:r>
              <a:rPr lang="en-IN" sz="1000" dirty="0">
                <a:latin typeface="SketchFlow Print" panose="02000000000000000000" pitchFamily="2" charset="0"/>
              </a:rPr>
              <a:t> cityId2 = </a:t>
            </a:r>
            <a:r>
              <a:rPr lang="en-IN" sz="1000" dirty="0" err="1">
                <a:latin typeface="SketchFlow Print" panose="02000000000000000000" pitchFamily="2" charset="0"/>
              </a:rPr>
              <a:t>dis.readInt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("Id: " + cityId2);</a:t>
            </a:r>
          </a:p>
          <a:p>
            <a:r>
              <a:rPr lang="en-IN" sz="1000" dirty="0">
                <a:latin typeface="SketchFlow Print" panose="02000000000000000000" pitchFamily="2" charset="0"/>
              </a:rPr>
              <a:t>            String cityName2 = </a:t>
            </a:r>
            <a:r>
              <a:rPr lang="en-IN" sz="1000" dirty="0" err="1">
                <a:latin typeface="SketchFlow Print" panose="02000000000000000000" pitchFamily="2" charset="0"/>
              </a:rPr>
              <a:t>dis.readUTF</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("Name: " + cityName2);</a:t>
            </a:r>
          </a:p>
          <a:p>
            <a:r>
              <a:rPr lang="en-IN" sz="1000" dirty="0">
                <a:latin typeface="SketchFlow Print" panose="02000000000000000000" pitchFamily="2" charset="0"/>
              </a:rPr>
              <a:t>            </a:t>
            </a:r>
            <a:r>
              <a:rPr lang="en-IN" sz="1000" dirty="0" err="1">
                <a:latin typeface="SketchFlow Print" panose="02000000000000000000" pitchFamily="2" charset="0"/>
              </a:rPr>
              <a:t>int</a:t>
            </a:r>
            <a:r>
              <a:rPr lang="en-IN" sz="1000" dirty="0">
                <a:latin typeface="SketchFlow Print" panose="02000000000000000000" pitchFamily="2" charset="0"/>
              </a:rPr>
              <a:t> cityPopulation2 = </a:t>
            </a:r>
            <a:r>
              <a:rPr lang="en-IN" sz="1000" dirty="0" err="1">
                <a:latin typeface="SketchFlow Print" panose="02000000000000000000" pitchFamily="2" charset="0"/>
              </a:rPr>
              <a:t>dis.readInt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("Population: " + cityPopulation2);</a:t>
            </a:r>
          </a:p>
          <a:p>
            <a:r>
              <a:rPr lang="en-IN" sz="1000" dirty="0">
                <a:latin typeface="SketchFlow Print" panose="02000000000000000000" pitchFamily="2" charset="0"/>
              </a:rPr>
              <a:t>            float cityTemperature2 = </a:t>
            </a:r>
            <a:r>
              <a:rPr lang="en-IN" sz="1000" dirty="0" err="1">
                <a:latin typeface="SketchFlow Print" panose="02000000000000000000" pitchFamily="2" charset="0"/>
              </a:rPr>
              <a:t>dis.readFloat</a:t>
            </a:r>
            <a:r>
              <a:rPr lang="en-IN" sz="1000" dirty="0">
                <a:latin typeface="SketchFlow Print" panose="02000000000000000000" pitchFamily="2" charset="0"/>
              </a:rPr>
              <a:t>();</a:t>
            </a:r>
          </a:p>
          <a:p>
            <a:r>
              <a:rPr lang="en-IN" sz="1000" dirty="0">
                <a:latin typeface="SketchFlow Print" panose="02000000000000000000" pitchFamily="2" charset="0"/>
              </a:rPr>
              <a:t>            </a:t>
            </a:r>
            <a:r>
              <a:rPr lang="en-IN" sz="1000" dirty="0" err="1">
                <a:latin typeface="SketchFlow Print" panose="02000000000000000000" pitchFamily="2" charset="0"/>
              </a:rPr>
              <a:t>System.out.println</a:t>
            </a:r>
            <a:r>
              <a:rPr lang="en-IN" sz="1000" dirty="0">
                <a:latin typeface="SketchFlow Print" panose="02000000000000000000" pitchFamily="2" charset="0"/>
              </a:rPr>
              <a:t>("Temperature: " + cityTemperature2);</a:t>
            </a:r>
          </a:p>
          <a:p>
            <a:r>
              <a:rPr lang="en-IN" sz="1000" dirty="0">
                <a:latin typeface="SketchFlow Print" panose="02000000000000000000" pitchFamily="2" charset="0"/>
              </a:rPr>
              <a:t>        } </a:t>
            </a:r>
          </a:p>
          <a:p>
            <a:r>
              <a:rPr lang="en-IN" sz="1000" dirty="0">
                <a:latin typeface="SketchFlow Print" panose="02000000000000000000" pitchFamily="2" charset="0"/>
              </a:rPr>
              <a:t>		catch (</a:t>
            </a:r>
            <a:r>
              <a:rPr lang="en-IN" sz="1000" dirty="0" err="1">
                <a:latin typeface="SketchFlow Print" panose="02000000000000000000" pitchFamily="2" charset="0"/>
              </a:rPr>
              <a:t>IOException</a:t>
            </a:r>
            <a:r>
              <a:rPr lang="en-IN" sz="1000" dirty="0">
                <a:latin typeface="SketchFlow Print" panose="02000000000000000000" pitchFamily="2" charset="0"/>
              </a:rPr>
              <a:t> e) </a:t>
            </a:r>
          </a:p>
          <a:p>
            <a:r>
              <a:rPr lang="en-IN" sz="1000" dirty="0">
                <a:latin typeface="SketchFlow Print" panose="02000000000000000000" pitchFamily="2" charset="0"/>
              </a:rPr>
              <a:t>		{</a:t>
            </a:r>
          </a:p>
          <a:p>
            <a:r>
              <a:rPr lang="en-IN" sz="1000" dirty="0">
                <a:latin typeface="SketchFlow Print" panose="02000000000000000000" pitchFamily="2" charset="0"/>
              </a:rPr>
              <a:t>            </a:t>
            </a:r>
            <a:r>
              <a:rPr lang="en-IN" sz="1000" dirty="0" err="1">
                <a:latin typeface="SketchFlow Print" panose="02000000000000000000" pitchFamily="2" charset="0"/>
              </a:rPr>
              <a:t>e.printStackTrace</a:t>
            </a:r>
            <a:r>
              <a:rPr lang="en-IN" sz="1000" dirty="0">
                <a:latin typeface="SketchFlow Print" panose="02000000000000000000" pitchFamily="2" charset="0"/>
              </a:rPr>
              <a:t>();</a:t>
            </a:r>
          </a:p>
          <a:p>
            <a:r>
              <a:rPr lang="en-IN" sz="1000" dirty="0">
                <a:latin typeface="SketchFlow Print" panose="02000000000000000000" pitchFamily="2" charset="0"/>
              </a:rPr>
              <a:t>        }</a:t>
            </a:r>
          </a:p>
          <a:p>
            <a:r>
              <a:rPr lang="en-IN" sz="1000" dirty="0">
                <a:latin typeface="SketchFlow Print" panose="02000000000000000000" pitchFamily="2" charset="0"/>
              </a:rPr>
              <a:t>    }</a:t>
            </a:r>
          </a:p>
          <a:p>
            <a:r>
              <a:rPr lang="en-IN" sz="1000" dirty="0">
                <a:latin typeface="SketchFlow Print" panose="02000000000000000000" pitchFamily="2" charset="0"/>
              </a:rPr>
              <a:t>}</a:t>
            </a:r>
            <a:endParaRPr lang="en-IN" sz="1000" dirty="0" smtClean="0">
              <a:latin typeface="SketchFlow Print" panose="02000000000000000000" pitchFamily="2" charset="0"/>
            </a:endParaRPr>
          </a:p>
        </p:txBody>
      </p:sp>
      <p:sp>
        <p:nvSpPr>
          <p:cNvPr id="2" name="Oval 1"/>
          <p:cNvSpPr/>
          <p:nvPr/>
        </p:nvSpPr>
        <p:spPr>
          <a:xfrm>
            <a:off x="2699792" y="5229200"/>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sp>
        <p:nvSpPr>
          <p:cNvPr id="7" name="Oval 6"/>
          <p:cNvSpPr/>
          <p:nvPr/>
        </p:nvSpPr>
        <p:spPr>
          <a:xfrm>
            <a:off x="7668344" y="5216432"/>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a:t>
            </a:r>
            <a:endParaRPr lang="en-IN" dirty="0"/>
          </a:p>
        </p:txBody>
      </p:sp>
    </p:spTree>
    <p:extLst>
      <p:ext uri="{BB962C8B-B14F-4D97-AF65-F5344CB8AC3E}">
        <p14:creationId xmlns:p14="http://schemas.microsoft.com/office/powerpoint/2010/main" val="6889380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err="1" smtClean="0">
                <a:latin typeface="SketchFlow Print" panose="02000000000000000000" pitchFamily="2" charset="0"/>
              </a:rPr>
              <a:t>Util</a:t>
            </a:r>
            <a:endParaRPr lang="en-IN" sz="2800" dirty="0">
              <a:latin typeface="SketchFlow Print" panose="02000000000000000000" pitchFamily="2"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96896697"/>
              </p:ext>
            </p:extLst>
          </p:nvPr>
        </p:nvGraphicFramePr>
        <p:xfrm>
          <a:off x="381000" y="1018380"/>
          <a:ext cx="8640960" cy="1483360"/>
        </p:xfrm>
        <a:graphic>
          <a:graphicData uri="http://schemas.openxmlformats.org/drawingml/2006/table">
            <a:tbl>
              <a:tblPr firstRow="1" bandRow="1">
                <a:tableStyleId>{5C22544A-7EE6-4342-B048-85BDC9FD1C3A}</a:tableStyleId>
              </a:tblPr>
              <a:tblGrid>
                <a:gridCol w="2016224"/>
                <a:gridCol w="6624736"/>
              </a:tblGrid>
              <a:tr h="370840">
                <a:tc>
                  <a:txBody>
                    <a:bodyPr/>
                    <a:lstStyle/>
                    <a:p>
                      <a:r>
                        <a:rPr lang="en-IN" dirty="0" smtClean="0"/>
                        <a:t>Class</a:t>
                      </a:r>
                      <a:endParaRPr lang="en-IN" dirty="0"/>
                    </a:p>
                  </a:txBody>
                  <a:tcPr/>
                </a:tc>
                <a:tc>
                  <a:txBody>
                    <a:bodyPr/>
                    <a:lstStyle/>
                    <a:p>
                      <a:r>
                        <a:rPr lang="en-IN" dirty="0" smtClean="0"/>
                        <a:t>Description</a:t>
                      </a:r>
                      <a:endParaRPr lang="en-IN" dirty="0"/>
                    </a:p>
                  </a:txBody>
                  <a:tcPr/>
                </a:tc>
              </a:tr>
              <a:tr h="370840">
                <a:tc>
                  <a:txBody>
                    <a:bodyPr/>
                    <a:lstStyle/>
                    <a:p>
                      <a:r>
                        <a:rPr lang="en-IN" dirty="0" err="1" smtClean="0"/>
                        <a:t>java.util.Calendar</a:t>
                      </a:r>
                      <a:endParaRPr lang="en-IN" dirty="0"/>
                    </a:p>
                  </a:txBody>
                  <a:tcPr/>
                </a:tc>
                <a:tc>
                  <a:txBody>
                    <a:bodyPr/>
                    <a:lstStyle/>
                    <a:p>
                      <a:r>
                        <a:rPr lang="en-IN" dirty="0" smtClean="0"/>
                        <a:t>It provides static</a:t>
                      </a:r>
                      <a:r>
                        <a:rPr lang="en-IN" baseline="0" dirty="0" smtClean="0"/>
                        <a:t> integer fields to display Calendar information</a:t>
                      </a:r>
                      <a:endParaRPr lang="en-IN" dirty="0"/>
                    </a:p>
                  </a:txBody>
                  <a:tcPr/>
                </a:tc>
              </a:tr>
              <a:tr h="370840">
                <a:tc>
                  <a:txBody>
                    <a:bodyPr/>
                    <a:lstStyle/>
                    <a:p>
                      <a:r>
                        <a:rPr lang="en-IN" dirty="0" err="1" smtClean="0"/>
                        <a:t>java.util.Date</a:t>
                      </a:r>
                      <a:endParaRPr lang="en-IN" dirty="0"/>
                    </a:p>
                  </a:txBody>
                  <a:tcPr/>
                </a:tc>
                <a:tc>
                  <a:txBody>
                    <a:bodyPr/>
                    <a:lstStyle/>
                    <a:p>
                      <a:r>
                        <a:rPr lang="en-IN" dirty="0" smtClean="0"/>
                        <a:t>It is used to display</a:t>
                      </a:r>
                      <a:r>
                        <a:rPr lang="en-IN" baseline="0" dirty="0" smtClean="0"/>
                        <a:t> Date information</a:t>
                      </a:r>
                      <a:endParaRPr lang="en-IN" dirty="0"/>
                    </a:p>
                  </a:txBody>
                  <a:tcPr/>
                </a:tc>
              </a:tr>
              <a:tr h="370840">
                <a:tc>
                  <a:txBody>
                    <a:bodyPr/>
                    <a:lstStyle/>
                    <a:p>
                      <a:r>
                        <a:rPr lang="en-IN" dirty="0" err="1" smtClean="0"/>
                        <a:t>java.util.Scanner</a:t>
                      </a:r>
                      <a:endParaRPr lang="en-IN" dirty="0"/>
                    </a:p>
                  </a:txBody>
                  <a:tcPr/>
                </a:tc>
                <a:tc>
                  <a:txBody>
                    <a:bodyPr/>
                    <a:lstStyle/>
                    <a:p>
                      <a:r>
                        <a:rPr lang="en-IN" dirty="0" smtClean="0"/>
                        <a:t>It is</a:t>
                      </a:r>
                      <a:r>
                        <a:rPr lang="en-IN" baseline="0" dirty="0" smtClean="0"/>
                        <a:t> used to accept data from the user through standard input device</a:t>
                      </a:r>
                      <a:endParaRPr lang="en-IN" dirty="0"/>
                    </a:p>
                  </a:txBody>
                  <a:tcPr/>
                </a:tc>
              </a:tr>
            </a:tbl>
          </a:graphicData>
        </a:graphic>
      </p:graphicFrame>
    </p:spTree>
    <p:extLst>
      <p:ext uri="{BB962C8B-B14F-4D97-AF65-F5344CB8AC3E}">
        <p14:creationId xmlns:p14="http://schemas.microsoft.com/office/powerpoint/2010/main" val="133281727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err="1" smtClean="0">
                <a:latin typeface="SketchFlow Print" panose="02000000000000000000" pitchFamily="2" charset="0"/>
              </a:rPr>
              <a:t>Util</a:t>
            </a:r>
            <a:r>
              <a:rPr lang="en-IN" sz="2800" dirty="0" smtClean="0">
                <a:latin typeface="SketchFlow Print" panose="02000000000000000000" pitchFamily="2" charset="0"/>
              </a:rPr>
              <a:t> </a:t>
            </a:r>
            <a:r>
              <a:rPr lang="en-IN" sz="2800" dirty="0" smtClean="0">
                <a:latin typeface="SketchFlow Print" panose="02000000000000000000" pitchFamily="2" charset="0"/>
              </a:rPr>
              <a:t>(</a:t>
            </a:r>
            <a:r>
              <a:rPr lang="en-IN" sz="2800" dirty="0" err="1" smtClean="0">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3200" dirty="0" smtClean="0">
                <a:latin typeface="SketchFlow Print" panose="02000000000000000000" pitchFamily="2" charset="0"/>
              </a:rPr>
              <a:t>Guided practice for </a:t>
            </a:r>
            <a:r>
              <a:rPr lang="en-IN" sz="3200" dirty="0" smtClean="0">
                <a:latin typeface="SketchFlow Print" panose="02000000000000000000" pitchFamily="2" charset="0"/>
              </a:rPr>
              <a:t>Calendar</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9" y="1207320"/>
            <a:ext cx="8256668" cy="5102000"/>
          </a:xfrm>
        </p:spPr>
        <p:txBody>
          <a:bodyPr>
            <a:normAutofit fontScale="62500" lnSpcReduction="20000"/>
          </a:bodyPr>
          <a:lstStyle/>
          <a:p>
            <a:r>
              <a:rPr lang="en-IN" dirty="0">
                <a:latin typeface="SketchFlow Print" panose="02000000000000000000" pitchFamily="2" charset="0"/>
              </a:rPr>
              <a:t>import </a:t>
            </a:r>
            <a:r>
              <a:rPr lang="en-IN" dirty="0" err="1">
                <a:latin typeface="SketchFlow Print" panose="02000000000000000000" pitchFamily="2" charset="0"/>
              </a:rPr>
              <a:t>java.util</a:t>
            </a:r>
            <a:r>
              <a:rPr lang="en-IN" dirty="0">
                <a:latin typeface="SketchFlow Print" panose="02000000000000000000" pitchFamily="2" charset="0"/>
              </a:rPr>
              <a:t>.*;</a:t>
            </a:r>
          </a:p>
          <a:p>
            <a:endParaRPr lang="en-IN" dirty="0">
              <a:latin typeface="SketchFlow Print" panose="02000000000000000000" pitchFamily="2" charset="0"/>
            </a:endParaRPr>
          </a:p>
          <a:p>
            <a:r>
              <a:rPr lang="en-IN" dirty="0">
                <a:latin typeface="SketchFlow Print" panose="02000000000000000000" pitchFamily="2" charset="0"/>
              </a:rPr>
              <a:t>public class </a:t>
            </a:r>
            <a:r>
              <a:rPr lang="en-IN" dirty="0" err="1">
                <a:latin typeface="SketchFlow Print" panose="02000000000000000000" pitchFamily="2" charset="0"/>
              </a:rPr>
              <a:t>CalendarDemo</a:t>
            </a:r>
            <a:r>
              <a:rPr lang="en-IN" dirty="0">
                <a:latin typeface="SketchFlow Print" panose="02000000000000000000" pitchFamily="2" charset="0"/>
              </a:rPr>
              <a:t> </a:t>
            </a:r>
          </a:p>
          <a:p>
            <a:r>
              <a:rPr lang="en-IN" dirty="0">
                <a:latin typeface="SketchFlow Print" panose="02000000000000000000" pitchFamily="2" charset="0"/>
              </a:rPr>
              <a:t>{</a:t>
            </a:r>
          </a:p>
          <a:p>
            <a:endParaRPr lang="en-IN" dirty="0">
              <a:latin typeface="SketchFlow Print" panose="02000000000000000000" pitchFamily="2" charset="0"/>
            </a:endParaRPr>
          </a:p>
          <a:p>
            <a:r>
              <a:rPr lang="en-IN" dirty="0">
                <a:latin typeface="SketchFlow Print" panose="02000000000000000000" pitchFamily="2" charset="0"/>
              </a:rPr>
              <a:t>   public static void main(String[] </a:t>
            </a:r>
            <a:r>
              <a:rPr lang="en-IN" dirty="0" err="1">
                <a:latin typeface="SketchFlow Print" panose="02000000000000000000" pitchFamily="2" charset="0"/>
              </a:rPr>
              <a:t>args</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      // create a calendar</a:t>
            </a:r>
          </a:p>
          <a:p>
            <a:r>
              <a:rPr lang="en-IN" dirty="0">
                <a:latin typeface="SketchFlow Print" panose="02000000000000000000" pitchFamily="2" charset="0"/>
              </a:rPr>
              <a:t>      Calendar </a:t>
            </a:r>
            <a:r>
              <a:rPr lang="en-IN" dirty="0" err="1">
                <a:latin typeface="SketchFlow Print" panose="02000000000000000000" pitchFamily="2" charset="0"/>
              </a:rPr>
              <a:t>cal</a:t>
            </a:r>
            <a:r>
              <a:rPr lang="en-IN" dirty="0">
                <a:latin typeface="SketchFlow Print" panose="02000000000000000000" pitchFamily="2" charset="0"/>
              </a:rPr>
              <a:t> = </a:t>
            </a:r>
            <a:r>
              <a:rPr lang="en-IN" dirty="0" err="1">
                <a:latin typeface="SketchFlow Print" panose="02000000000000000000" pitchFamily="2" charset="0"/>
              </a:rPr>
              <a:t>Calendar.getInstance</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 print current date</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("The current date is : " + </a:t>
            </a:r>
            <a:r>
              <a:rPr lang="en-IN" dirty="0" err="1">
                <a:latin typeface="SketchFlow Print" panose="02000000000000000000" pitchFamily="2" charset="0"/>
              </a:rPr>
              <a:t>cal.getTime</a:t>
            </a:r>
            <a:r>
              <a:rPr lang="en-IN" dirty="0">
                <a:latin typeface="SketchFlow Print" panose="02000000000000000000" pitchFamily="2" charset="0"/>
              </a:rPr>
              <a:t>());</a:t>
            </a:r>
          </a:p>
          <a:p>
            <a:endParaRPr lang="en-IN" dirty="0">
              <a:latin typeface="SketchFlow Print" panose="02000000000000000000" pitchFamily="2" charset="0"/>
            </a:endParaRPr>
          </a:p>
          <a:p>
            <a:r>
              <a:rPr lang="en-IN" dirty="0">
                <a:latin typeface="SketchFlow Print" panose="02000000000000000000" pitchFamily="2" charset="0"/>
              </a:rPr>
              <a:t>      // add 20 days to the calendar</a:t>
            </a:r>
          </a:p>
          <a:p>
            <a:r>
              <a:rPr lang="en-IN" dirty="0">
                <a:latin typeface="SketchFlow Print" panose="02000000000000000000" pitchFamily="2" charset="0"/>
              </a:rPr>
              <a:t>      </a:t>
            </a:r>
            <a:r>
              <a:rPr lang="en-IN" dirty="0" err="1">
                <a:latin typeface="SketchFlow Print" panose="02000000000000000000" pitchFamily="2" charset="0"/>
              </a:rPr>
              <a:t>cal.add</a:t>
            </a:r>
            <a:r>
              <a:rPr lang="en-IN" dirty="0">
                <a:latin typeface="SketchFlow Print" panose="02000000000000000000" pitchFamily="2" charset="0"/>
              </a:rPr>
              <a:t>(</a:t>
            </a:r>
            <a:r>
              <a:rPr lang="en-IN" dirty="0" err="1">
                <a:latin typeface="SketchFlow Print" panose="02000000000000000000" pitchFamily="2" charset="0"/>
              </a:rPr>
              <a:t>Calendar.DATE</a:t>
            </a:r>
            <a:r>
              <a:rPr lang="en-IN" dirty="0">
                <a:latin typeface="SketchFlow Print" panose="02000000000000000000" pitchFamily="2" charset="0"/>
              </a:rPr>
              <a:t>, 20);</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("20 days later: " + </a:t>
            </a:r>
            <a:r>
              <a:rPr lang="en-IN" dirty="0" err="1">
                <a:latin typeface="SketchFlow Print" panose="02000000000000000000" pitchFamily="2" charset="0"/>
              </a:rPr>
              <a:t>cal.getTime</a:t>
            </a:r>
            <a:r>
              <a:rPr lang="en-IN" dirty="0">
                <a:latin typeface="SketchFlow Print" panose="02000000000000000000" pitchFamily="2" charset="0"/>
              </a:rPr>
              <a:t>());</a:t>
            </a:r>
          </a:p>
          <a:p>
            <a:endParaRPr lang="en-IN" dirty="0">
              <a:latin typeface="SketchFlow Print" panose="02000000000000000000" pitchFamily="2" charset="0"/>
            </a:endParaRPr>
          </a:p>
          <a:p>
            <a:r>
              <a:rPr lang="en-IN" dirty="0">
                <a:latin typeface="SketchFlow Print" panose="02000000000000000000" pitchFamily="2" charset="0"/>
              </a:rPr>
              <a:t>      // subtract 2 months from the calendar</a:t>
            </a:r>
          </a:p>
          <a:p>
            <a:r>
              <a:rPr lang="en-IN" dirty="0">
                <a:latin typeface="SketchFlow Print" panose="02000000000000000000" pitchFamily="2" charset="0"/>
              </a:rPr>
              <a:t>      </a:t>
            </a:r>
            <a:r>
              <a:rPr lang="en-IN" dirty="0" err="1">
                <a:latin typeface="SketchFlow Print" panose="02000000000000000000" pitchFamily="2" charset="0"/>
              </a:rPr>
              <a:t>cal.add</a:t>
            </a:r>
            <a:r>
              <a:rPr lang="en-IN" dirty="0">
                <a:latin typeface="SketchFlow Print" panose="02000000000000000000" pitchFamily="2" charset="0"/>
              </a:rPr>
              <a:t>(</a:t>
            </a:r>
            <a:r>
              <a:rPr lang="en-IN" dirty="0" err="1">
                <a:latin typeface="SketchFlow Print" panose="02000000000000000000" pitchFamily="2" charset="0"/>
              </a:rPr>
              <a:t>Calendar.MONTH</a:t>
            </a:r>
            <a:r>
              <a:rPr lang="en-IN" dirty="0">
                <a:latin typeface="SketchFlow Print" panose="02000000000000000000" pitchFamily="2" charset="0"/>
              </a:rPr>
              <a:t>, -2);</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("2 months ago: " + </a:t>
            </a:r>
            <a:r>
              <a:rPr lang="en-IN" dirty="0" err="1">
                <a:latin typeface="SketchFlow Print" panose="02000000000000000000" pitchFamily="2" charset="0"/>
              </a:rPr>
              <a:t>cal.getTime</a:t>
            </a:r>
            <a:r>
              <a:rPr lang="en-IN" dirty="0">
                <a:latin typeface="SketchFlow Print" panose="02000000000000000000" pitchFamily="2" charset="0"/>
              </a:rPr>
              <a:t>());</a:t>
            </a:r>
          </a:p>
          <a:p>
            <a:endParaRPr lang="en-IN" dirty="0">
              <a:latin typeface="SketchFlow Print" panose="02000000000000000000" pitchFamily="2" charset="0"/>
            </a:endParaRPr>
          </a:p>
          <a:p>
            <a:r>
              <a:rPr lang="en-IN" dirty="0">
                <a:latin typeface="SketchFlow Print" panose="02000000000000000000" pitchFamily="2" charset="0"/>
              </a:rPr>
              <a:t>      // subtract 5 year from the calendar</a:t>
            </a:r>
          </a:p>
          <a:p>
            <a:r>
              <a:rPr lang="en-IN" dirty="0">
                <a:latin typeface="SketchFlow Print" panose="02000000000000000000" pitchFamily="2" charset="0"/>
              </a:rPr>
              <a:t>      </a:t>
            </a:r>
            <a:r>
              <a:rPr lang="en-IN" dirty="0" err="1">
                <a:latin typeface="SketchFlow Print" panose="02000000000000000000" pitchFamily="2" charset="0"/>
              </a:rPr>
              <a:t>cal.add</a:t>
            </a:r>
            <a:r>
              <a:rPr lang="en-IN" dirty="0">
                <a:latin typeface="SketchFlow Print" panose="02000000000000000000" pitchFamily="2" charset="0"/>
              </a:rPr>
              <a:t>(</a:t>
            </a:r>
            <a:r>
              <a:rPr lang="en-IN" dirty="0" err="1">
                <a:latin typeface="SketchFlow Print" panose="02000000000000000000" pitchFamily="2" charset="0"/>
              </a:rPr>
              <a:t>Calendar.YEAR</a:t>
            </a:r>
            <a:r>
              <a:rPr lang="en-IN" dirty="0">
                <a:latin typeface="SketchFlow Print" panose="02000000000000000000" pitchFamily="2" charset="0"/>
              </a:rPr>
              <a:t>, -5);</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("5 years ago: " + </a:t>
            </a:r>
            <a:r>
              <a:rPr lang="en-IN" dirty="0" err="1">
                <a:latin typeface="SketchFlow Print" panose="02000000000000000000" pitchFamily="2" charset="0"/>
              </a:rPr>
              <a:t>cal.getTime</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342544742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Calendar (</a:t>
            </a:r>
            <a:r>
              <a:rPr lang="en-IN" sz="2800" dirty="0" err="1" smtClean="0">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3200" dirty="0" smtClean="0">
                <a:latin typeface="SketchFlow Print" panose="02000000000000000000" pitchFamily="2" charset="0"/>
              </a:rPr>
              <a:t>Guided practice for </a:t>
            </a:r>
            <a:r>
              <a:rPr lang="en-IN" sz="3200" dirty="0" smtClean="0">
                <a:latin typeface="SketchFlow Print" panose="02000000000000000000" pitchFamily="2" charset="0"/>
              </a:rPr>
              <a:t>Calendar</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9" y="1207320"/>
            <a:ext cx="8256668" cy="5102000"/>
          </a:xfrm>
        </p:spPr>
        <p:txBody>
          <a:bodyPr>
            <a:normAutofit fontScale="92500" lnSpcReduction="20000"/>
          </a:bodyPr>
          <a:lstStyle/>
          <a:p>
            <a:r>
              <a:rPr lang="en-IN" dirty="0">
                <a:latin typeface="SketchFlow Print" panose="02000000000000000000" pitchFamily="2" charset="0"/>
              </a:rPr>
              <a:t>import </a:t>
            </a:r>
            <a:r>
              <a:rPr lang="en-IN" dirty="0" err="1">
                <a:latin typeface="SketchFlow Print" panose="02000000000000000000" pitchFamily="2" charset="0"/>
              </a:rPr>
              <a:t>java.util</a:t>
            </a:r>
            <a:r>
              <a:rPr lang="en-IN" dirty="0">
                <a:latin typeface="SketchFlow Print" panose="02000000000000000000" pitchFamily="2" charset="0"/>
              </a:rPr>
              <a:t>.*;</a:t>
            </a:r>
          </a:p>
          <a:p>
            <a:r>
              <a:rPr lang="en-IN" dirty="0">
                <a:latin typeface="SketchFlow Print" panose="02000000000000000000" pitchFamily="2" charset="0"/>
              </a:rPr>
              <a:t>public class </a:t>
            </a:r>
            <a:r>
              <a:rPr lang="en-IN" dirty="0" err="1">
                <a:latin typeface="SketchFlow Print" panose="02000000000000000000" pitchFamily="2" charset="0"/>
              </a:rPr>
              <a:t>CalendarDemoTwo</a:t>
            </a:r>
            <a:r>
              <a:rPr lang="en-IN" dirty="0">
                <a:latin typeface="SketchFlow Print" panose="02000000000000000000" pitchFamily="2" charset="0"/>
              </a:rPr>
              <a:t> </a:t>
            </a:r>
          </a:p>
          <a:p>
            <a:r>
              <a:rPr lang="en-IN" dirty="0">
                <a:latin typeface="SketchFlow Print" panose="02000000000000000000" pitchFamily="2" charset="0"/>
              </a:rPr>
              <a:t>{</a:t>
            </a:r>
          </a:p>
          <a:p>
            <a:r>
              <a:rPr lang="en-IN" dirty="0">
                <a:latin typeface="SketchFlow Print" panose="02000000000000000000" pitchFamily="2" charset="0"/>
              </a:rPr>
              <a:t>   public static void main(String[] </a:t>
            </a:r>
            <a:r>
              <a:rPr lang="en-IN" dirty="0" err="1">
                <a:latin typeface="SketchFlow Print" panose="02000000000000000000" pitchFamily="2" charset="0"/>
              </a:rPr>
              <a:t>args</a:t>
            </a:r>
            <a:r>
              <a:rPr lang="en-IN" dirty="0">
                <a:latin typeface="SketchFlow Print" panose="02000000000000000000" pitchFamily="2" charset="0"/>
              </a:rPr>
              <a:t>)</a:t>
            </a:r>
          </a:p>
          <a:p>
            <a:r>
              <a:rPr lang="en-IN" dirty="0">
                <a:latin typeface="SketchFlow Print" panose="02000000000000000000" pitchFamily="2" charset="0"/>
              </a:rPr>
              <a:t>   {   </a:t>
            </a:r>
          </a:p>
          <a:p>
            <a:r>
              <a:rPr lang="en-IN" dirty="0">
                <a:latin typeface="SketchFlow Print" panose="02000000000000000000" pitchFamily="2" charset="0"/>
              </a:rPr>
              <a:t>      // create a calendar</a:t>
            </a:r>
          </a:p>
          <a:p>
            <a:r>
              <a:rPr lang="en-IN" dirty="0">
                <a:latin typeface="SketchFlow Print" panose="02000000000000000000" pitchFamily="2" charset="0"/>
              </a:rPr>
              <a:t>      Calendar </a:t>
            </a:r>
            <a:r>
              <a:rPr lang="en-IN" dirty="0" err="1">
                <a:latin typeface="SketchFlow Print" panose="02000000000000000000" pitchFamily="2" charset="0"/>
              </a:rPr>
              <a:t>cal</a:t>
            </a:r>
            <a:r>
              <a:rPr lang="en-IN" dirty="0">
                <a:latin typeface="SketchFlow Print" panose="02000000000000000000" pitchFamily="2" charset="0"/>
              </a:rPr>
              <a:t> = </a:t>
            </a:r>
            <a:r>
              <a:rPr lang="en-IN" dirty="0" err="1">
                <a:latin typeface="SketchFlow Print" panose="02000000000000000000" pitchFamily="2" charset="0"/>
              </a:rPr>
              <a:t>Calendar.getInstance</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 print current date</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("The current date is :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Calendar.MONTH</a:t>
            </a:r>
            <a:r>
              <a:rPr lang="en-IN" dirty="0">
                <a:latin typeface="SketchFlow Print" panose="02000000000000000000" pitchFamily="2" charset="0"/>
              </a:rPr>
              <a:t>) + 1)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Calendar.DATE</a:t>
            </a:r>
            <a:r>
              <a:rPr lang="en-IN" dirty="0">
                <a:latin typeface="SketchFlow Print" panose="02000000000000000000" pitchFamily="2" charset="0"/>
              </a:rPr>
              <a:t>)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Calendar.YEAR</a:t>
            </a:r>
            <a:r>
              <a:rPr lang="en-IN" dirty="0">
                <a:latin typeface="SketchFlow Print" panose="02000000000000000000" pitchFamily="2" charset="0"/>
              </a:rPr>
              <a:t>) +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Calendar.HOUR</a:t>
            </a:r>
            <a:r>
              <a:rPr lang="en-IN" dirty="0">
                <a:latin typeface="SketchFlow Print" panose="02000000000000000000" pitchFamily="2" charset="0"/>
              </a:rPr>
              <a:t>)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Calendar.MINUTE</a:t>
            </a:r>
            <a:r>
              <a:rPr lang="en-IN" dirty="0">
                <a:latin typeface="SketchFlow Print" panose="02000000000000000000" pitchFamily="2" charset="0"/>
              </a:rPr>
              <a:t>)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Calendar.SECOND</a:t>
            </a:r>
            <a:r>
              <a:rPr lang="en-IN" dirty="0">
                <a:latin typeface="SketchFlow Print" panose="02000000000000000000" pitchFamily="2" charset="0"/>
              </a:rPr>
              <a:t>) + ":" +</a:t>
            </a:r>
          </a:p>
          <a:p>
            <a:r>
              <a:rPr lang="en-IN" dirty="0">
                <a:latin typeface="SketchFlow Print" panose="02000000000000000000" pitchFamily="2" charset="0"/>
              </a:rPr>
              <a:t>	  </a:t>
            </a:r>
            <a:r>
              <a:rPr lang="en-IN" dirty="0" err="1">
                <a:latin typeface="SketchFlow Print" panose="02000000000000000000" pitchFamily="2" charset="0"/>
              </a:rPr>
              <a:t>cal.get</a:t>
            </a:r>
            <a:r>
              <a:rPr lang="en-IN" dirty="0">
                <a:latin typeface="SketchFlow Print" panose="02000000000000000000" pitchFamily="2" charset="0"/>
              </a:rPr>
              <a:t>(</a:t>
            </a:r>
            <a:r>
              <a:rPr lang="en-IN" dirty="0" err="1">
                <a:latin typeface="SketchFlow Print" panose="02000000000000000000" pitchFamily="2" charset="0"/>
              </a:rPr>
              <a:t>Calendar.MILLISECOND</a:t>
            </a:r>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378595053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smtClean="0">
                <a:latin typeface="SketchFlow Print" panose="02000000000000000000" pitchFamily="2" charset="0"/>
              </a:rPr>
              <a:t>Calendar (</a:t>
            </a:r>
            <a:r>
              <a:rPr lang="en-IN" sz="2800" dirty="0" err="1" smtClean="0">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3200" dirty="0" smtClean="0">
                <a:latin typeface="SketchFlow Print" panose="02000000000000000000" pitchFamily="2" charset="0"/>
              </a:rPr>
              <a:t>Guided practice for </a:t>
            </a:r>
            <a:r>
              <a:rPr lang="en-IN" sz="3200" dirty="0" smtClean="0">
                <a:latin typeface="SketchFlow Print" panose="02000000000000000000" pitchFamily="2" charset="0"/>
              </a:rPr>
              <a:t>Date</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108519" y="1245483"/>
            <a:ext cx="9252520" cy="5102000"/>
          </a:xfrm>
        </p:spPr>
        <p:txBody>
          <a:bodyPr>
            <a:normAutofit fontScale="92500" lnSpcReduction="20000"/>
          </a:bodyPr>
          <a:lstStyle/>
          <a:p>
            <a:r>
              <a:rPr lang="en-IN" dirty="0">
                <a:latin typeface="SketchFlow Print" panose="02000000000000000000" pitchFamily="2" charset="0"/>
              </a:rPr>
              <a:t>import </a:t>
            </a:r>
            <a:r>
              <a:rPr lang="en-IN" dirty="0" err="1">
                <a:latin typeface="SketchFlow Print" panose="02000000000000000000" pitchFamily="2" charset="0"/>
              </a:rPr>
              <a:t>java.text</a:t>
            </a:r>
            <a:r>
              <a:rPr lang="en-IN" dirty="0">
                <a:latin typeface="SketchFlow Print" panose="02000000000000000000" pitchFamily="2" charset="0"/>
              </a:rPr>
              <a:t>.*;</a:t>
            </a:r>
          </a:p>
          <a:p>
            <a:r>
              <a:rPr lang="en-IN" dirty="0">
                <a:latin typeface="SketchFlow Print" panose="02000000000000000000" pitchFamily="2" charset="0"/>
              </a:rPr>
              <a:t>import </a:t>
            </a:r>
            <a:r>
              <a:rPr lang="en-IN" dirty="0" err="1">
                <a:latin typeface="SketchFlow Print" panose="02000000000000000000" pitchFamily="2" charset="0"/>
              </a:rPr>
              <a:t>java.util</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public class </a:t>
            </a:r>
            <a:r>
              <a:rPr lang="en-IN" dirty="0" err="1">
                <a:latin typeface="SketchFlow Print" panose="02000000000000000000" pitchFamily="2" charset="0"/>
              </a:rPr>
              <a:t>DateTimeDemo</a:t>
            </a:r>
            <a:endParaRPr lang="en-IN" dirty="0">
              <a:latin typeface="SketchFlow Print" panose="02000000000000000000" pitchFamily="2" charset="0"/>
            </a:endParaRPr>
          </a:p>
          <a:p>
            <a:r>
              <a:rPr lang="en-IN" dirty="0">
                <a:latin typeface="SketchFlow Print" panose="02000000000000000000" pitchFamily="2" charset="0"/>
              </a:rPr>
              <a:t> {</a:t>
            </a:r>
          </a:p>
          <a:p>
            <a:r>
              <a:rPr lang="en-IN" dirty="0">
                <a:latin typeface="SketchFlow Print" panose="02000000000000000000" pitchFamily="2" charset="0"/>
              </a:rPr>
              <a:t>  public static void main(String[] </a:t>
            </a:r>
            <a:r>
              <a:rPr lang="en-IN" dirty="0" err="1">
                <a:latin typeface="SketchFlow Print" panose="02000000000000000000" pitchFamily="2" charset="0"/>
              </a:rPr>
              <a:t>args</a:t>
            </a:r>
            <a:r>
              <a:rPr lang="en-IN" dirty="0">
                <a:latin typeface="SketchFlow Print" panose="02000000000000000000" pitchFamily="2" charset="0"/>
              </a:rPr>
              <a:t>)</a:t>
            </a:r>
          </a:p>
          <a:p>
            <a:r>
              <a:rPr lang="en-IN" dirty="0">
                <a:latin typeface="SketchFlow Print" panose="02000000000000000000" pitchFamily="2" charset="0"/>
              </a:rPr>
              <a:t>  {</a:t>
            </a:r>
          </a:p>
          <a:p>
            <a:r>
              <a:rPr lang="en-IN" dirty="0" smtClean="0">
                <a:latin typeface="SketchFlow Print" panose="02000000000000000000" pitchFamily="2" charset="0"/>
              </a:rPr>
              <a:t>      </a:t>
            </a:r>
            <a:r>
              <a:rPr lang="en-IN" dirty="0" err="1" smtClean="0">
                <a:latin typeface="SketchFlow Print" panose="02000000000000000000" pitchFamily="2" charset="0"/>
              </a:rPr>
              <a:t>DateFormat</a:t>
            </a:r>
            <a:r>
              <a:rPr lang="en-IN" dirty="0" smtClean="0">
                <a:latin typeface="SketchFlow Print" panose="02000000000000000000" pitchFamily="2" charset="0"/>
              </a:rPr>
              <a:t> </a:t>
            </a:r>
            <a:r>
              <a:rPr lang="en-IN" dirty="0" err="1">
                <a:latin typeface="SketchFlow Print" panose="02000000000000000000" pitchFamily="2" charset="0"/>
              </a:rPr>
              <a:t>dateFormat</a:t>
            </a:r>
            <a:r>
              <a:rPr lang="en-IN" dirty="0">
                <a:latin typeface="SketchFlow Print" panose="02000000000000000000" pitchFamily="2" charset="0"/>
              </a:rPr>
              <a:t> = new </a:t>
            </a:r>
            <a:r>
              <a:rPr lang="en-IN" dirty="0" err="1">
                <a:latin typeface="SketchFlow Print" panose="02000000000000000000" pitchFamily="2" charset="0"/>
              </a:rPr>
              <a:t>SimpleDateFormat</a:t>
            </a:r>
            <a:r>
              <a:rPr lang="en-IN" dirty="0">
                <a:latin typeface="SketchFlow Print" panose="02000000000000000000" pitchFamily="2" charset="0"/>
              </a:rPr>
              <a:t>("</a:t>
            </a:r>
            <a:r>
              <a:rPr lang="en-IN" dirty="0" err="1">
                <a:latin typeface="SketchFlow Print" panose="02000000000000000000" pitchFamily="2" charset="0"/>
              </a:rPr>
              <a:t>yyyy</a:t>
            </a:r>
            <a:r>
              <a:rPr lang="en-IN" dirty="0">
                <a:latin typeface="SketchFlow Print" panose="02000000000000000000" pitchFamily="2" charset="0"/>
              </a:rPr>
              <a:t>/MM/</a:t>
            </a:r>
            <a:r>
              <a:rPr lang="en-IN" dirty="0" err="1">
                <a:latin typeface="SketchFlow Print" panose="02000000000000000000" pitchFamily="2" charset="0"/>
              </a:rPr>
              <a:t>dd</a:t>
            </a:r>
            <a:r>
              <a:rPr lang="en-IN" dirty="0">
                <a:latin typeface="SketchFlow Print" panose="02000000000000000000" pitchFamily="2" charset="0"/>
              </a:rPr>
              <a:t> </a:t>
            </a:r>
            <a:r>
              <a:rPr lang="en-IN" dirty="0" err="1">
                <a:latin typeface="SketchFlow Print" panose="02000000000000000000" pitchFamily="2" charset="0"/>
              </a:rPr>
              <a:t>HH:mm:ss</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a:latin typeface="SketchFlow Print" panose="02000000000000000000" pitchFamily="2" charset="0"/>
              </a:rPr>
              <a:t>get current date time with Date()</a:t>
            </a:r>
          </a:p>
          <a:p>
            <a:r>
              <a:rPr lang="en-IN" dirty="0" smtClean="0">
                <a:latin typeface="SketchFlow Print" panose="02000000000000000000" pitchFamily="2" charset="0"/>
              </a:rPr>
              <a:t>      Date </a:t>
            </a:r>
            <a:r>
              <a:rPr lang="en-IN" dirty="0" err="1">
                <a:latin typeface="SketchFlow Print" panose="02000000000000000000" pitchFamily="2" charset="0"/>
              </a:rPr>
              <a:t>date</a:t>
            </a:r>
            <a:r>
              <a:rPr lang="en-IN" dirty="0">
                <a:latin typeface="SketchFlow Print" panose="02000000000000000000" pitchFamily="2" charset="0"/>
              </a:rPr>
              <a:t> = new Date();</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dateFormat.format</a:t>
            </a:r>
            <a:r>
              <a:rPr lang="en-IN" dirty="0" smtClean="0">
                <a:latin typeface="SketchFlow Print" panose="02000000000000000000" pitchFamily="2" charset="0"/>
              </a:rPr>
              <a:t>(date</a:t>
            </a:r>
            <a:r>
              <a:rPr lang="en-IN" dirty="0">
                <a:latin typeface="SketchFlow Print" panose="02000000000000000000" pitchFamily="2" charset="0"/>
              </a:rPr>
              <a:t>));</a:t>
            </a:r>
          </a:p>
          <a:p>
            <a:r>
              <a:rPr lang="en-IN" dirty="0">
                <a:latin typeface="SketchFlow Print" panose="02000000000000000000" pitchFamily="2" charset="0"/>
              </a:rPr>
              <a:t> </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a:latin typeface="SketchFlow Print" panose="02000000000000000000" pitchFamily="2" charset="0"/>
              </a:rPr>
              <a:t>get current date time with Calendar()</a:t>
            </a:r>
          </a:p>
          <a:p>
            <a:r>
              <a:rPr lang="en-IN" dirty="0" smtClean="0">
                <a:latin typeface="SketchFlow Print" panose="02000000000000000000" pitchFamily="2" charset="0"/>
              </a:rPr>
              <a:t>      Calendar </a:t>
            </a:r>
            <a:r>
              <a:rPr lang="en-IN" dirty="0" err="1">
                <a:latin typeface="SketchFlow Print" panose="02000000000000000000" pitchFamily="2" charset="0"/>
              </a:rPr>
              <a:t>cal</a:t>
            </a:r>
            <a:r>
              <a:rPr lang="en-IN" dirty="0">
                <a:latin typeface="SketchFlow Print" panose="02000000000000000000" pitchFamily="2" charset="0"/>
              </a:rPr>
              <a:t> = </a:t>
            </a:r>
            <a:r>
              <a:rPr lang="en-IN" dirty="0" err="1">
                <a:latin typeface="SketchFlow Print" panose="02000000000000000000" pitchFamily="2" charset="0"/>
              </a:rPr>
              <a:t>Calendar.getInstance</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smtClean="0">
                <a:latin typeface="SketchFlow Print" panose="02000000000000000000" pitchFamily="2" charset="0"/>
              </a:rPr>
              <a:t>(</a:t>
            </a:r>
            <a:r>
              <a:rPr lang="en-IN" dirty="0" err="1" smtClean="0">
                <a:latin typeface="SketchFlow Print" panose="02000000000000000000" pitchFamily="2" charset="0"/>
              </a:rPr>
              <a:t>dateFormat.format</a:t>
            </a:r>
            <a:r>
              <a:rPr lang="en-IN" dirty="0" smtClean="0">
                <a:latin typeface="SketchFlow Print" panose="02000000000000000000" pitchFamily="2" charset="0"/>
              </a:rPr>
              <a:t>(</a:t>
            </a:r>
            <a:r>
              <a:rPr lang="en-IN" dirty="0" err="1" smtClean="0">
                <a:latin typeface="SketchFlow Print" panose="02000000000000000000" pitchFamily="2" charset="0"/>
              </a:rPr>
              <a:t>cal.getTime</a:t>
            </a:r>
            <a:r>
              <a:rPr lang="en-IN" dirty="0">
                <a:latin typeface="SketchFlow Print" panose="02000000000000000000" pitchFamily="2" charset="0"/>
              </a:rPr>
              <a:t>()));</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147845491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3995936" y="3512758"/>
            <a:ext cx="5040560" cy="2362458"/>
          </a:xfrm>
        </p:spPr>
        <p:txBody>
          <a:bodyPr>
            <a:normAutofit fontScale="85000" lnSpcReduction="10000"/>
          </a:bodyPr>
          <a:lstStyle/>
          <a:p>
            <a:r>
              <a:rPr lang="en-IN" dirty="0" smtClean="0">
                <a:latin typeface="SketchFlow Print" panose="02000000000000000000" pitchFamily="2" charset="0"/>
              </a:rPr>
              <a:t>//Save as testpackage.java</a:t>
            </a:r>
          </a:p>
          <a:p>
            <a:r>
              <a:rPr lang="en-IN" dirty="0" smtClean="0">
                <a:latin typeface="SketchFlow Print" panose="02000000000000000000" pitchFamily="2" charset="0"/>
              </a:rPr>
              <a:t>import </a:t>
            </a:r>
            <a:r>
              <a:rPr lang="en-IN" dirty="0" err="1" smtClean="0">
                <a:latin typeface="SketchFlow Print" panose="02000000000000000000" pitchFamily="2" charset="0"/>
              </a:rPr>
              <a:t>mypackage</a:t>
            </a:r>
            <a:r>
              <a:rPr lang="en-IN" dirty="0" smtClean="0">
                <a:latin typeface="SketchFlow Print" panose="02000000000000000000" pitchFamily="2" charset="0"/>
              </a:rPr>
              <a:t>.*;</a:t>
            </a:r>
          </a:p>
          <a:p>
            <a:r>
              <a:rPr lang="en-IN" dirty="0" smtClean="0">
                <a:latin typeface="SketchFlow Print" panose="02000000000000000000" pitchFamily="2" charset="0"/>
              </a:rPr>
              <a:t>public class </a:t>
            </a:r>
            <a:r>
              <a:rPr lang="en-IN" dirty="0" err="1" smtClean="0">
                <a:latin typeface="SketchFlow Print" panose="02000000000000000000" pitchFamily="2" charset="0"/>
              </a:rPr>
              <a:t>testpackage</a:t>
            </a:r>
            <a:endParaRPr lang="en-IN" dirty="0" smtClean="0">
              <a:latin typeface="SketchFlow Print" panose="02000000000000000000" pitchFamily="2" charset="0"/>
            </a:endParaRPr>
          </a:p>
          <a:p>
            <a:r>
              <a:rPr lang="en-IN" dirty="0">
                <a:latin typeface="SketchFlow Print" panose="02000000000000000000" pitchFamily="2" charset="0"/>
              </a:rPr>
              <a:t>{</a:t>
            </a:r>
            <a:endParaRPr lang="en-IN" dirty="0" smtClean="0">
              <a:latin typeface="SketchFlow Print" panose="02000000000000000000" pitchFamily="2" charset="0"/>
            </a:endParaRPr>
          </a:p>
          <a:p>
            <a:r>
              <a:rPr lang="en-IN" dirty="0" smtClean="0">
                <a:latin typeface="SketchFlow Print" panose="02000000000000000000" pitchFamily="2" charset="0"/>
              </a:rPr>
              <a:t>	public static void main(String a[])</a:t>
            </a:r>
          </a:p>
          <a:p>
            <a:r>
              <a:rPr lang="en-IN" dirty="0" smtClean="0">
                <a:latin typeface="SketchFlow Print" panose="02000000000000000000" pitchFamily="2" charset="0"/>
              </a:rPr>
              <a:t>	{</a:t>
            </a:r>
          </a:p>
          <a:p>
            <a:r>
              <a:rPr lang="en-IN" dirty="0" smtClean="0">
                <a:latin typeface="SketchFlow Print" panose="02000000000000000000" pitchFamily="2" charset="0"/>
              </a:rPr>
              <a:t>		</a:t>
            </a:r>
            <a:r>
              <a:rPr lang="en-IN" dirty="0" err="1" smtClean="0">
                <a:latin typeface="SketchFlow Print" panose="02000000000000000000" pitchFamily="2" charset="0"/>
              </a:rPr>
              <a:t>myclass</a:t>
            </a:r>
            <a:r>
              <a:rPr lang="en-IN" dirty="0" smtClean="0">
                <a:latin typeface="SketchFlow Print" panose="02000000000000000000" pitchFamily="2" charset="0"/>
              </a:rPr>
              <a:t> c = new </a:t>
            </a:r>
            <a:r>
              <a:rPr lang="en-IN" dirty="0" err="1" smtClean="0">
                <a:latin typeface="SketchFlow Print" panose="02000000000000000000" pitchFamily="2" charset="0"/>
              </a:rPr>
              <a:t>myclass</a:t>
            </a:r>
            <a:r>
              <a:rPr lang="en-IN" dirty="0" smtClean="0">
                <a:latin typeface="SketchFlow Print" panose="02000000000000000000" pitchFamily="2" charset="0"/>
              </a:rPr>
              <a:t>();</a:t>
            </a:r>
          </a:p>
          <a:p>
            <a:r>
              <a:rPr lang="en-IN" dirty="0" smtClean="0">
                <a:latin typeface="SketchFlow Print" panose="02000000000000000000" pitchFamily="2" charset="0"/>
              </a:rPr>
              <a:t>	}</a:t>
            </a:r>
          </a:p>
          <a:p>
            <a:r>
              <a:rPr lang="en-IN" dirty="0">
                <a:latin typeface="SketchFlow Print" panose="02000000000000000000" pitchFamily="2" charset="0"/>
              </a:rPr>
              <a:t>}</a:t>
            </a:r>
          </a:p>
        </p:txBody>
      </p:sp>
      <p:sp>
        <p:nvSpPr>
          <p:cNvPr id="3" name="Title 2"/>
          <p:cNvSpPr>
            <a:spLocks noGrp="1"/>
          </p:cNvSpPr>
          <p:nvPr>
            <p:ph type="title"/>
          </p:nvPr>
        </p:nvSpPr>
        <p:spPr/>
        <p:txBody>
          <a:bodyPr/>
          <a:lstStyle/>
          <a:p>
            <a:r>
              <a:rPr lang="en-IN" dirty="0" smtClean="0">
                <a:latin typeface="SketchFlow Print" panose="02000000000000000000" pitchFamily="2" charset="0"/>
              </a:rPr>
              <a:t>Guided Practice</a:t>
            </a:r>
            <a:endParaRPr lang="en-IN" dirty="0">
              <a:latin typeface="SketchFlow Print" panose="02000000000000000000" pitchFamily="2" charset="0"/>
            </a:endParaRPr>
          </a:p>
        </p:txBody>
      </p:sp>
      <p:sp>
        <p:nvSpPr>
          <p:cNvPr id="4" name="Text Placeholder 3"/>
          <p:cNvSpPr>
            <a:spLocks noGrp="1"/>
          </p:cNvSpPr>
          <p:nvPr>
            <p:ph type="body" sz="quarter" idx="13"/>
          </p:nvPr>
        </p:nvSpPr>
        <p:spPr/>
        <p:txBody>
          <a:bodyPr/>
          <a:lstStyle/>
          <a:p>
            <a:r>
              <a:rPr lang="en-IN" dirty="0" smtClean="0">
                <a:latin typeface="SketchFlow Print" panose="02000000000000000000" pitchFamily="2" charset="0"/>
              </a:rPr>
              <a:t>1) Create a User defined package</a:t>
            </a:r>
            <a:endParaRPr lang="en-IN" dirty="0">
              <a:latin typeface="SketchFlow Print" panose="02000000000000000000" pitchFamily="2" charset="0"/>
            </a:endParaRPr>
          </a:p>
        </p:txBody>
      </p:sp>
      <p:sp>
        <p:nvSpPr>
          <p:cNvPr id="5" name="Text Placeholder 4"/>
          <p:cNvSpPr>
            <a:spLocks noGrp="1"/>
          </p:cNvSpPr>
          <p:nvPr>
            <p:ph type="body" sz="quarter" idx="16"/>
          </p:nvPr>
        </p:nvSpPr>
        <p:spPr>
          <a:xfrm>
            <a:off x="359400" y="1190700"/>
            <a:ext cx="8022600" cy="1014164"/>
          </a:xfrm>
        </p:spPr>
        <p:txBody>
          <a:bodyPr>
            <a:normAutofit lnSpcReduction="10000"/>
          </a:bodyPr>
          <a:lstStyle/>
          <a:p>
            <a:r>
              <a:rPr lang="en-IN" dirty="0" smtClean="0">
                <a:latin typeface="SketchFlow Print" panose="02000000000000000000" pitchFamily="2" charset="0"/>
              </a:rPr>
              <a:t>Rule </a:t>
            </a:r>
          </a:p>
          <a:p>
            <a:r>
              <a:rPr lang="en-IN" dirty="0">
                <a:latin typeface="SketchFlow Print" panose="02000000000000000000" pitchFamily="2" charset="0"/>
              </a:rPr>
              <a:t>	</a:t>
            </a:r>
            <a:r>
              <a:rPr lang="en-IN" dirty="0" smtClean="0">
                <a:latin typeface="SketchFlow Print" panose="02000000000000000000" pitchFamily="2" charset="0"/>
              </a:rPr>
              <a:t>Package name should not be reserved keyword or numbers</a:t>
            </a:r>
          </a:p>
          <a:p>
            <a:r>
              <a:rPr lang="en-IN" dirty="0">
                <a:latin typeface="SketchFlow Print" panose="02000000000000000000" pitchFamily="2" charset="0"/>
              </a:rPr>
              <a:t>	</a:t>
            </a:r>
            <a:r>
              <a:rPr lang="en-IN" b="1" dirty="0" smtClean="0">
                <a:latin typeface="SketchFlow Print" panose="02000000000000000000" pitchFamily="2" charset="0"/>
              </a:rPr>
              <a:t>import</a:t>
            </a:r>
            <a:r>
              <a:rPr lang="en-IN" dirty="0" smtClean="0">
                <a:latin typeface="SketchFlow Print" panose="02000000000000000000" pitchFamily="2" charset="0"/>
              </a:rPr>
              <a:t> keyword should be used to import package</a:t>
            </a:r>
          </a:p>
        </p:txBody>
      </p:sp>
      <p:sp>
        <p:nvSpPr>
          <p:cNvPr id="6" name="Text Placeholder 5"/>
          <p:cNvSpPr>
            <a:spLocks noGrp="1"/>
          </p:cNvSpPr>
          <p:nvPr>
            <p:ph type="body" sz="quarter" idx="17"/>
          </p:nvPr>
        </p:nvSpPr>
        <p:spPr>
          <a:xfrm>
            <a:off x="359400" y="3512758"/>
            <a:ext cx="3724908" cy="1872096"/>
          </a:xfrm>
        </p:spPr>
        <p:txBody>
          <a:bodyPr>
            <a:normAutofit fontScale="92500" lnSpcReduction="20000"/>
          </a:bodyPr>
          <a:lstStyle/>
          <a:p>
            <a:r>
              <a:rPr lang="en-IN" dirty="0" smtClean="0">
                <a:latin typeface="SketchFlow Print" panose="02000000000000000000" pitchFamily="2" charset="0"/>
              </a:rPr>
              <a:t>Example:</a:t>
            </a:r>
          </a:p>
          <a:p>
            <a:r>
              <a:rPr lang="en-IN" dirty="0" smtClean="0">
                <a:latin typeface="SketchFlow Print" panose="02000000000000000000" pitchFamily="2" charset="0"/>
              </a:rPr>
              <a:t>//Save filename as myclass.java</a:t>
            </a:r>
          </a:p>
          <a:p>
            <a:r>
              <a:rPr lang="en-IN" dirty="0" smtClean="0">
                <a:latin typeface="SketchFlow Print" panose="02000000000000000000" pitchFamily="2" charset="0"/>
              </a:rPr>
              <a:t>package </a:t>
            </a:r>
            <a:r>
              <a:rPr lang="en-IN" dirty="0" err="1" smtClean="0">
                <a:latin typeface="SketchFlow Print" panose="02000000000000000000" pitchFamily="2" charset="0"/>
              </a:rPr>
              <a:t>mypackage</a:t>
            </a:r>
            <a:r>
              <a:rPr lang="en-IN" dirty="0" smtClean="0">
                <a:latin typeface="SketchFlow Print" panose="02000000000000000000" pitchFamily="2" charset="0"/>
              </a:rPr>
              <a:t>;</a:t>
            </a:r>
          </a:p>
          <a:p>
            <a:r>
              <a:rPr lang="en-IN" dirty="0" smtClean="0">
                <a:latin typeface="SketchFlow Print" panose="02000000000000000000" pitchFamily="2" charset="0"/>
              </a:rPr>
              <a:t>public class </a:t>
            </a:r>
            <a:r>
              <a:rPr lang="en-IN" dirty="0" err="1" smtClean="0">
                <a:latin typeface="SketchFlow Print" panose="02000000000000000000" pitchFamily="2" charset="0"/>
              </a:rPr>
              <a:t>myclass</a:t>
            </a:r>
            <a:endParaRPr lang="en-IN" dirty="0" smtClean="0">
              <a:latin typeface="SketchFlow Print" panose="02000000000000000000" pitchFamily="2" charset="0"/>
            </a:endParaRPr>
          </a:p>
          <a:p>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a:t>
            </a:r>
          </a:p>
          <a:p>
            <a:r>
              <a:rPr lang="en-IN" dirty="0" smtClean="0">
                <a:latin typeface="SketchFlow Print" panose="02000000000000000000" pitchFamily="2" charset="0"/>
              </a:rPr>
              <a:t>}</a:t>
            </a:r>
            <a:endParaRPr lang="en-IN" dirty="0">
              <a:latin typeface="SketchFlow Print" panose="02000000000000000000" pitchFamily="2" charset="0"/>
            </a:endParaRPr>
          </a:p>
        </p:txBody>
      </p:sp>
      <p:sp>
        <p:nvSpPr>
          <p:cNvPr id="7" name="Text Placeholder 4"/>
          <p:cNvSpPr>
            <a:spLocks noGrp="1"/>
          </p:cNvSpPr>
          <p:nvPr>
            <p:ph type="body" sz="quarter" idx="16"/>
          </p:nvPr>
        </p:nvSpPr>
        <p:spPr>
          <a:xfrm>
            <a:off x="393264" y="2204864"/>
            <a:ext cx="8643231" cy="1014164"/>
          </a:xfrm>
        </p:spPr>
        <p:txBody>
          <a:bodyPr>
            <a:normAutofit fontScale="92500"/>
          </a:bodyPr>
          <a:lstStyle/>
          <a:p>
            <a:r>
              <a:rPr lang="en-IN" dirty="0" smtClean="0">
                <a:latin typeface="SketchFlow Print" panose="02000000000000000000" pitchFamily="2" charset="0"/>
              </a:rPr>
              <a:t>STEP I – Create Folder with name as </a:t>
            </a:r>
            <a:r>
              <a:rPr lang="en-IN" dirty="0" err="1" smtClean="0">
                <a:latin typeface="SketchFlow Print" panose="02000000000000000000" pitchFamily="2" charset="0"/>
              </a:rPr>
              <a:t>mypackage</a:t>
            </a:r>
            <a:endParaRPr lang="en-IN" dirty="0" smtClean="0">
              <a:latin typeface="SketchFlow Print" panose="02000000000000000000" pitchFamily="2" charset="0"/>
            </a:endParaRPr>
          </a:p>
          <a:p>
            <a:r>
              <a:rPr lang="en-IN" dirty="0" smtClean="0">
                <a:latin typeface="SketchFlow Print" panose="02000000000000000000" pitchFamily="2" charset="0"/>
              </a:rPr>
              <a:t>STEP 2 – Save myclass.java file in </a:t>
            </a:r>
            <a:r>
              <a:rPr lang="en-IN" dirty="0" err="1" smtClean="0">
                <a:latin typeface="SketchFlow Print" panose="02000000000000000000" pitchFamily="2" charset="0"/>
              </a:rPr>
              <a:t>mypackage</a:t>
            </a:r>
            <a:r>
              <a:rPr lang="en-IN" dirty="0" smtClean="0">
                <a:latin typeface="SketchFlow Print" panose="02000000000000000000" pitchFamily="2" charset="0"/>
              </a:rPr>
              <a:t> folder</a:t>
            </a:r>
          </a:p>
          <a:p>
            <a:r>
              <a:rPr lang="en-IN" dirty="0" smtClean="0">
                <a:latin typeface="SketchFlow Print" panose="02000000000000000000" pitchFamily="2" charset="0"/>
              </a:rPr>
              <a:t>STEP 3 – Create testpackage.java and save it outside of </a:t>
            </a:r>
            <a:r>
              <a:rPr lang="en-IN" dirty="0" err="1" smtClean="0">
                <a:latin typeface="SketchFlow Print" panose="02000000000000000000" pitchFamily="2" charset="0"/>
              </a:rPr>
              <a:t>mypackage</a:t>
            </a:r>
            <a:r>
              <a:rPr lang="en-IN" dirty="0" smtClean="0">
                <a:latin typeface="SketchFlow Print" panose="02000000000000000000" pitchFamily="2" charset="0"/>
              </a:rPr>
              <a:t> folder</a:t>
            </a:r>
          </a:p>
        </p:txBody>
      </p:sp>
    </p:spTree>
    <p:extLst>
      <p:ext uri="{BB962C8B-B14F-4D97-AF65-F5344CB8AC3E}">
        <p14:creationId xmlns:p14="http://schemas.microsoft.com/office/powerpoint/2010/main" val="365886754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152400"/>
            <a:ext cx="8991600" cy="639763"/>
          </a:xfrm>
        </p:spPr>
        <p:txBody>
          <a:bodyPr/>
          <a:lstStyle/>
          <a:p>
            <a:r>
              <a:rPr lang="en-IN" sz="2800" dirty="0" err="1" smtClean="0">
                <a:latin typeface="SketchFlow Print" panose="02000000000000000000" pitchFamily="2" charset="0"/>
              </a:rPr>
              <a:t>Util</a:t>
            </a:r>
            <a:r>
              <a:rPr lang="en-IN" sz="2800" dirty="0" smtClean="0">
                <a:latin typeface="SketchFlow Print" panose="02000000000000000000" pitchFamily="2" charset="0"/>
              </a:rPr>
              <a:t> (</a:t>
            </a:r>
            <a:r>
              <a:rPr lang="en-IN" sz="2800" dirty="0" err="1" smtClean="0">
                <a:latin typeface="SketchFlow Print" panose="02000000000000000000" pitchFamily="2" charset="0"/>
              </a:rPr>
              <a:t>Contd</a:t>
            </a:r>
            <a:r>
              <a:rPr lang="en-IN" sz="2800" dirty="0">
                <a:latin typeface="SketchFlow Print" panose="02000000000000000000" pitchFamily="2" charset="0"/>
              </a:rPr>
              <a:t>…)</a:t>
            </a:r>
          </a:p>
        </p:txBody>
      </p:sp>
      <p:sp>
        <p:nvSpPr>
          <p:cNvPr id="5" name="Text Placeholder 4"/>
          <p:cNvSpPr>
            <a:spLocks noGrp="1"/>
          </p:cNvSpPr>
          <p:nvPr>
            <p:ph type="body" sz="quarter" idx="16"/>
          </p:nvPr>
        </p:nvSpPr>
        <p:spPr>
          <a:xfrm>
            <a:off x="27169" y="605720"/>
            <a:ext cx="9388152" cy="601600"/>
          </a:xfrm>
        </p:spPr>
        <p:txBody>
          <a:bodyPr>
            <a:noAutofit/>
          </a:bodyPr>
          <a:lstStyle/>
          <a:p>
            <a:r>
              <a:rPr lang="en-IN" sz="3200" dirty="0" smtClean="0">
                <a:latin typeface="SketchFlow Print" panose="02000000000000000000" pitchFamily="2" charset="0"/>
              </a:rPr>
              <a:t>Guided practice for </a:t>
            </a:r>
            <a:r>
              <a:rPr lang="en-IN" sz="3200" dirty="0" smtClean="0">
                <a:latin typeface="SketchFlow Print" panose="02000000000000000000" pitchFamily="2" charset="0"/>
              </a:rPr>
              <a:t>Scanner</a:t>
            </a:r>
            <a:endParaRPr lang="en-IN" sz="3200" dirty="0" smtClean="0">
              <a:latin typeface="SketchFlow Print" panose="02000000000000000000" pitchFamily="2" charset="0"/>
            </a:endParaRPr>
          </a:p>
        </p:txBody>
      </p:sp>
      <p:sp>
        <p:nvSpPr>
          <p:cNvPr id="20" name="Text Placeholder 4"/>
          <p:cNvSpPr>
            <a:spLocks noGrp="1"/>
          </p:cNvSpPr>
          <p:nvPr>
            <p:ph type="body" sz="quarter" idx="16"/>
          </p:nvPr>
        </p:nvSpPr>
        <p:spPr>
          <a:xfrm>
            <a:off x="59749" y="1207320"/>
            <a:ext cx="8256668" cy="5102000"/>
          </a:xfrm>
        </p:spPr>
        <p:txBody>
          <a:bodyPr>
            <a:normAutofit fontScale="62500" lnSpcReduction="20000"/>
          </a:bodyPr>
          <a:lstStyle/>
          <a:p>
            <a:r>
              <a:rPr lang="en-IN" dirty="0">
                <a:latin typeface="SketchFlow Print" panose="02000000000000000000" pitchFamily="2" charset="0"/>
              </a:rPr>
              <a:t>import </a:t>
            </a:r>
            <a:r>
              <a:rPr lang="en-IN" dirty="0" err="1">
                <a:latin typeface="SketchFlow Print" panose="02000000000000000000" pitchFamily="2" charset="0"/>
              </a:rPr>
              <a:t>java.util</a:t>
            </a:r>
            <a:r>
              <a:rPr lang="en-IN" dirty="0">
                <a:latin typeface="SketchFlow Print" panose="02000000000000000000" pitchFamily="2" charset="0"/>
              </a:rPr>
              <a:t>.*;</a:t>
            </a:r>
          </a:p>
          <a:p>
            <a:r>
              <a:rPr lang="en-IN" dirty="0">
                <a:latin typeface="SketchFlow Print" panose="02000000000000000000" pitchFamily="2" charset="0"/>
              </a:rPr>
              <a:t>public class </a:t>
            </a:r>
            <a:r>
              <a:rPr lang="en-IN" dirty="0" err="1">
                <a:latin typeface="SketchFlow Print" panose="02000000000000000000" pitchFamily="2" charset="0"/>
              </a:rPr>
              <a:t>ScannerDemo</a:t>
            </a:r>
            <a:endParaRPr lang="en-IN" dirty="0">
              <a:latin typeface="SketchFlow Print" panose="02000000000000000000" pitchFamily="2" charset="0"/>
            </a:endParaRPr>
          </a:p>
          <a:p>
            <a:r>
              <a:rPr lang="en-IN" dirty="0">
                <a:latin typeface="SketchFlow Print" panose="02000000000000000000" pitchFamily="2" charset="0"/>
              </a:rPr>
              <a:t>{</a:t>
            </a:r>
          </a:p>
          <a:p>
            <a:r>
              <a:rPr lang="en-IN" dirty="0">
                <a:latin typeface="SketchFlow Print" panose="02000000000000000000" pitchFamily="2" charset="0"/>
              </a:rPr>
              <a:t>  public static void main(String[] </a:t>
            </a:r>
            <a:r>
              <a:rPr lang="en-IN" dirty="0" err="1">
                <a:latin typeface="SketchFlow Print" panose="02000000000000000000" pitchFamily="2" charset="0"/>
              </a:rPr>
              <a:t>args</a:t>
            </a:r>
            <a:r>
              <a:rPr lang="en-IN" dirty="0">
                <a:latin typeface="SketchFlow Print" panose="02000000000000000000" pitchFamily="2" charset="0"/>
              </a:rPr>
              <a:t>)</a:t>
            </a:r>
          </a:p>
          <a:p>
            <a:r>
              <a:rPr lang="en-IN" dirty="0">
                <a:latin typeface="SketchFlow Print" panose="02000000000000000000" pitchFamily="2" charset="0"/>
              </a:rPr>
              <a:t>  {    </a:t>
            </a:r>
          </a:p>
          <a:p>
            <a:r>
              <a:rPr lang="en-IN" dirty="0">
                <a:latin typeface="SketchFlow Print" panose="02000000000000000000" pitchFamily="2" charset="0"/>
              </a:rPr>
              <a:t>    Scanner in = new Scanner(System.in);</a:t>
            </a:r>
          </a:p>
          <a:p>
            <a:r>
              <a:rPr lang="en-IN" dirty="0">
                <a:latin typeface="SketchFlow Print" panose="02000000000000000000" pitchFamily="2" charset="0"/>
              </a:rPr>
              <a:t>    </a:t>
            </a:r>
            <a:r>
              <a:rPr lang="en-IN" dirty="0" err="1">
                <a:latin typeface="SketchFlow Print" panose="02000000000000000000" pitchFamily="2" charset="0"/>
              </a:rPr>
              <a:t>int</a:t>
            </a:r>
            <a:r>
              <a:rPr lang="en-IN" dirty="0">
                <a:latin typeface="SketchFlow Print" panose="02000000000000000000" pitchFamily="2" charset="0"/>
              </a:rPr>
              <a:t> integer;</a:t>
            </a:r>
          </a:p>
          <a:p>
            <a:r>
              <a:rPr lang="en-IN" dirty="0">
                <a:latin typeface="SketchFlow Print" panose="02000000000000000000" pitchFamily="2" charset="0"/>
              </a:rPr>
              <a:t>    long </a:t>
            </a:r>
            <a:r>
              <a:rPr lang="en-IN" dirty="0" err="1">
                <a:latin typeface="SketchFlow Print" panose="02000000000000000000" pitchFamily="2" charset="0"/>
              </a:rPr>
              <a:t>longInteger</a:t>
            </a:r>
            <a:r>
              <a:rPr lang="en-IN" dirty="0">
                <a:latin typeface="SketchFlow Print" panose="02000000000000000000" pitchFamily="2" charset="0"/>
              </a:rPr>
              <a:t>;</a:t>
            </a:r>
          </a:p>
          <a:p>
            <a:r>
              <a:rPr lang="en-IN" dirty="0">
                <a:latin typeface="SketchFlow Print" panose="02000000000000000000" pitchFamily="2" charset="0"/>
              </a:rPr>
              <a:t>    float </a:t>
            </a:r>
            <a:r>
              <a:rPr lang="en-IN" dirty="0" err="1">
                <a:latin typeface="SketchFlow Print" panose="02000000000000000000" pitchFamily="2" charset="0"/>
              </a:rPr>
              <a:t>realNumber</a:t>
            </a:r>
            <a:r>
              <a:rPr lang="en-IN" dirty="0">
                <a:latin typeface="SketchFlow Print" panose="02000000000000000000" pitchFamily="2" charset="0"/>
              </a:rPr>
              <a:t>;</a:t>
            </a:r>
          </a:p>
          <a:p>
            <a:r>
              <a:rPr lang="en-IN" dirty="0">
                <a:latin typeface="SketchFlow Print" panose="02000000000000000000" pitchFamily="2" charset="0"/>
              </a:rPr>
              <a:t>    double </a:t>
            </a:r>
            <a:r>
              <a:rPr lang="en-IN" dirty="0" err="1">
                <a:latin typeface="SketchFlow Print" panose="02000000000000000000" pitchFamily="2" charset="0"/>
              </a:rPr>
              <a:t>doubleReal</a:t>
            </a:r>
            <a:r>
              <a:rPr lang="en-IN" dirty="0">
                <a:latin typeface="SketchFlow Print" panose="02000000000000000000" pitchFamily="2" charset="0"/>
              </a:rPr>
              <a:t>;</a:t>
            </a:r>
          </a:p>
          <a:p>
            <a:r>
              <a:rPr lang="en-IN" dirty="0">
                <a:latin typeface="SketchFlow Print" panose="02000000000000000000" pitchFamily="2" charset="0"/>
              </a:rPr>
              <a:t>    String string1;</a:t>
            </a:r>
          </a:p>
          <a:p>
            <a:r>
              <a:rPr lang="en-IN" dirty="0">
                <a:latin typeface="SketchFlow Print" panose="02000000000000000000" pitchFamily="2" charset="0"/>
              </a:rPr>
              <a:t>    String string2;    </a:t>
            </a:r>
          </a:p>
          <a:p>
            <a:r>
              <a:rPr lang="en-IN" dirty="0">
                <a:latin typeface="SketchFlow Print" panose="02000000000000000000" pitchFamily="2" charset="0"/>
              </a:rPr>
              <a:t>     </a:t>
            </a:r>
          </a:p>
          <a:p>
            <a:r>
              <a:rPr lang="en-IN" dirty="0" smtClean="0">
                <a:latin typeface="SketchFlow Print" panose="02000000000000000000" pitchFamily="2" charset="0"/>
              </a:rPr>
              <a:t>	</a:t>
            </a:r>
            <a:r>
              <a:rPr lang="en-IN" dirty="0" err="1" smtClean="0">
                <a:latin typeface="SketchFlow Print" panose="02000000000000000000" pitchFamily="2" charset="0"/>
              </a:rPr>
              <a:t>System.out.println</a:t>
            </a:r>
            <a:r>
              <a:rPr lang="en-IN" dirty="0">
                <a:latin typeface="SketchFlow Print" panose="02000000000000000000" pitchFamily="2" charset="0"/>
              </a:rPr>
              <a:t>("Enter an integer");</a:t>
            </a:r>
          </a:p>
          <a:p>
            <a:r>
              <a:rPr lang="en-IN" dirty="0">
                <a:latin typeface="SketchFlow Print" panose="02000000000000000000" pitchFamily="2" charset="0"/>
              </a:rPr>
              <a:t>    integer = </a:t>
            </a:r>
            <a:r>
              <a:rPr lang="en-IN" dirty="0" err="1">
                <a:latin typeface="SketchFlow Print" panose="02000000000000000000" pitchFamily="2" charset="0"/>
              </a:rPr>
              <a:t>in.nextInt</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a long integer");</a:t>
            </a:r>
          </a:p>
          <a:p>
            <a:r>
              <a:rPr lang="en-IN" dirty="0">
                <a:latin typeface="SketchFlow Print" panose="02000000000000000000" pitchFamily="2" charset="0"/>
              </a:rPr>
              <a:t>    </a:t>
            </a:r>
            <a:r>
              <a:rPr lang="en-IN" dirty="0" err="1">
                <a:latin typeface="SketchFlow Print" panose="02000000000000000000" pitchFamily="2" charset="0"/>
              </a:rPr>
              <a:t>longInteger</a:t>
            </a:r>
            <a:r>
              <a:rPr lang="en-IN" dirty="0">
                <a:latin typeface="SketchFlow Print" panose="02000000000000000000" pitchFamily="2" charset="0"/>
              </a:rPr>
              <a:t> = </a:t>
            </a:r>
            <a:r>
              <a:rPr lang="en-IN" dirty="0" err="1">
                <a:latin typeface="SketchFlow Print" panose="02000000000000000000" pitchFamily="2" charset="0"/>
              </a:rPr>
              <a:t>in.nextLong</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a floating-point ");</a:t>
            </a:r>
          </a:p>
          <a:p>
            <a:r>
              <a:rPr lang="en-IN" dirty="0">
                <a:latin typeface="SketchFlow Print" panose="02000000000000000000" pitchFamily="2" charset="0"/>
              </a:rPr>
              <a:t>    </a:t>
            </a:r>
            <a:r>
              <a:rPr lang="en-IN" dirty="0" err="1">
                <a:latin typeface="SketchFlow Print" panose="02000000000000000000" pitchFamily="2" charset="0"/>
              </a:rPr>
              <a:t>realNumber</a:t>
            </a:r>
            <a:r>
              <a:rPr lang="en-IN" dirty="0">
                <a:latin typeface="SketchFlow Print" panose="02000000000000000000" pitchFamily="2" charset="0"/>
              </a:rPr>
              <a:t> = </a:t>
            </a:r>
            <a:r>
              <a:rPr lang="en-IN" dirty="0" err="1">
                <a:latin typeface="SketchFlow Print" panose="02000000000000000000" pitchFamily="2" charset="0"/>
              </a:rPr>
              <a:t>in.nextFloat</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an double value");</a:t>
            </a:r>
          </a:p>
          <a:p>
            <a:r>
              <a:rPr lang="en-IN" dirty="0">
                <a:latin typeface="SketchFlow Print" panose="02000000000000000000" pitchFamily="2" charset="0"/>
              </a:rPr>
              <a:t>    </a:t>
            </a:r>
            <a:r>
              <a:rPr lang="en-IN" dirty="0" err="1">
                <a:latin typeface="SketchFlow Print" panose="02000000000000000000" pitchFamily="2" charset="0"/>
              </a:rPr>
              <a:t>doubleReal</a:t>
            </a:r>
            <a:r>
              <a:rPr lang="en-IN" dirty="0">
                <a:latin typeface="SketchFlow Print" panose="02000000000000000000" pitchFamily="2" charset="0"/>
              </a:rPr>
              <a:t> = </a:t>
            </a:r>
            <a:r>
              <a:rPr lang="en-IN" dirty="0" err="1">
                <a:latin typeface="SketchFlow Print" panose="02000000000000000000" pitchFamily="2" charset="0"/>
              </a:rPr>
              <a:t>in.nextDouble</a:t>
            </a:r>
            <a:r>
              <a:rPr lang="en-IN" dirty="0">
                <a:latin typeface="SketchFlow Print" panose="02000000000000000000" pitchFamily="2" charset="0"/>
              </a:rPr>
              <a:t>();</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("Enter a String Value");</a:t>
            </a:r>
          </a:p>
          <a:p>
            <a:r>
              <a:rPr lang="en-IN" dirty="0">
                <a:latin typeface="SketchFlow Print" panose="02000000000000000000" pitchFamily="2" charset="0"/>
              </a:rPr>
              <a:t>    string1 = </a:t>
            </a:r>
            <a:r>
              <a:rPr lang="en-IN" dirty="0" err="1">
                <a:latin typeface="SketchFlow Print" panose="02000000000000000000" pitchFamily="2" charset="0"/>
              </a:rPr>
              <a:t>in.next</a:t>
            </a:r>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("Here is what you entered: ");</a:t>
            </a:r>
          </a:p>
          <a:p>
            <a:r>
              <a:rPr lang="en-IN" dirty="0">
                <a:latin typeface="SketchFlow Print" panose="02000000000000000000" pitchFamily="2" charset="0"/>
              </a:rPr>
              <a:t>    </a:t>
            </a:r>
            <a:r>
              <a:rPr lang="en-IN" dirty="0" err="1">
                <a:latin typeface="SketchFlow Print" panose="02000000000000000000" pitchFamily="2" charset="0"/>
              </a:rPr>
              <a:t>System.out.println</a:t>
            </a:r>
            <a:r>
              <a:rPr lang="en-IN" dirty="0">
                <a:latin typeface="SketchFlow Print" panose="02000000000000000000" pitchFamily="2" charset="0"/>
              </a:rPr>
              <a:t>(integer + " " + </a:t>
            </a:r>
            <a:r>
              <a:rPr lang="en-IN" dirty="0" err="1">
                <a:latin typeface="SketchFlow Print" panose="02000000000000000000" pitchFamily="2" charset="0"/>
              </a:rPr>
              <a:t>longInteger</a:t>
            </a:r>
            <a:r>
              <a:rPr lang="en-IN" dirty="0">
                <a:latin typeface="SketchFlow Print" panose="02000000000000000000" pitchFamily="2" charset="0"/>
              </a:rPr>
              <a:t> + " " + </a:t>
            </a:r>
            <a:r>
              <a:rPr lang="en-IN" dirty="0" err="1">
                <a:latin typeface="SketchFlow Print" panose="02000000000000000000" pitchFamily="2" charset="0"/>
              </a:rPr>
              <a:t>realNumber</a:t>
            </a:r>
            <a:r>
              <a:rPr lang="en-IN" dirty="0">
                <a:latin typeface="SketchFlow Print" panose="02000000000000000000" pitchFamily="2" charset="0"/>
              </a:rPr>
              <a:t> +</a:t>
            </a:r>
          </a:p>
          <a:p>
            <a:r>
              <a:rPr lang="en-IN" dirty="0">
                <a:latin typeface="SketchFlow Print" panose="02000000000000000000" pitchFamily="2" charset="0"/>
              </a:rPr>
              <a:t>                       " " + </a:t>
            </a:r>
            <a:r>
              <a:rPr lang="en-IN" dirty="0" err="1">
                <a:latin typeface="SketchFlow Print" panose="02000000000000000000" pitchFamily="2" charset="0"/>
              </a:rPr>
              <a:t>doubleReal</a:t>
            </a:r>
            <a:r>
              <a:rPr lang="en-IN" dirty="0">
                <a:latin typeface="SketchFlow Print" panose="02000000000000000000" pitchFamily="2" charset="0"/>
              </a:rPr>
              <a:t> + " " + string1);</a:t>
            </a:r>
          </a:p>
          <a:p>
            <a:r>
              <a:rPr lang="en-IN" dirty="0">
                <a:latin typeface="SketchFlow Print" panose="02000000000000000000" pitchFamily="2" charset="0"/>
              </a:rPr>
              <a:t>  }</a:t>
            </a:r>
          </a:p>
          <a:p>
            <a:r>
              <a:rPr lang="en-IN" dirty="0">
                <a:latin typeface="SketchFlow Print" panose="02000000000000000000" pitchFamily="2" charset="0"/>
              </a:rPr>
              <a:t> </a:t>
            </a:r>
          </a:p>
          <a:p>
            <a:r>
              <a:rPr lang="en-IN" dirty="0">
                <a:latin typeface="SketchFlow Print" panose="02000000000000000000" pitchFamily="2" charset="0"/>
              </a:rPr>
              <a:t>}</a:t>
            </a:r>
            <a:endParaRPr lang="en-IN" dirty="0" smtClean="0">
              <a:latin typeface="SketchFlow Print" panose="02000000000000000000" pitchFamily="2" charset="0"/>
            </a:endParaRPr>
          </a:p>
        </p:txBody>
      </p:sp>
    </p:spTree>
    <p:extLst>
      <p:ext uri="{BB962C8B-B14F-4D97-AF65-F5344CB8AC3E}">
        <p14:creationId xmlns:p14="http://schemas.microsoft.com/office/powerpoint/2010/main" val="630118359"/>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23528" y="795852"/>
            <a:ext cx="8640960" cy="4525964"/>
          </a:xfrm>
        </p:spPr>
        <p:txBody>
          <a:bodyPr>
            <a:normAutofit fontScale="70000" lnSpcReduction="20000"/>
          </a:bodyPr>
          <a:lstStyle/>
          <a:p>
            <a:pPr marL="0" indent="0">
              <a:buNone/>
            </a:pPr>
            <a:r>
              <a:rPr lang="en-US" dirty="0" smtClean="0">
                <a:latin typeface="SketchFlow Print" panose="02000000000000000000" pitchFamily="2" charset="0"/>
              </a:rPr>
              <a:t>Open a Image using Java Program</a:t>
            </a:r>
          </a:p>
          <a:p>
            <a:pPr marL="0" indent="0">
              <a:buNone/>
            </a:pPr>
            <a:r>
              <a:rPr lang="en-US" dirty="0" smtClean="0">
                <a:latin typeface="SketchFlow Print" panose="02000000000000000000" pitchFamily="2" charset="0"/>
              </a:rPr>
              <a:t>~~~~~~~~~~~~~~~~~~~~~~~~~~~~~~</a:t>
            </a:r>
          </a:p>
          <a:p>
            <a:pPr marL="0" indent="0">
              <a:buNone/>
            </a:pPr>
            <a:r>
              <a:rPr lang="en-US" dirty="0">
                <a:latin typeface="SketchFlow Print" panose="02000000000000000000" pitchFamily="2" charset="0"/>
              </a:rPr>
              <a:t>import </a:t>
            </a:r>
            <a:r>
              <a:rPr lang="en-US" dirty="0" err="1">
                <a:latin typeface="SketchFlow Print" panose="02000000000000000000" pitchFamily="2" charset="0"/>
              </a:rPr>
              <a:t>java.util</a:t>
            </a:r>
            <a:r>
              <a:rPr lang="en-US" dirty="0">
                <a:latin typeface="SketchFlow Print" panose="02000000000000000000" pitchFamily="2" charset="0"/>
              </a:rPr>
              <a:t>.*;</a:t>
            </a:r>
          </a:p>
          <a:p>
            <a:pPr marL="0" indent="0">
              <a:buNone/>
            </a:pPr>
            <a:r>
              <a:rPr lang="en-US" dirty="0">
                <a:latin typeface="SketchFlow Print" panose="02000000000000000000" pitchFamily="2" charset="0"/>
              </a:rPr>
              <a:t>import java.io.*;</a:t>
            </a:r>
          </a:p>
          <a:p>
            <a:pPr marL="0" indent="0">
              <a:buNone/>
            </a:pPr>
            <a:endParaRPr lang="en-US" dirty="0">
              <a:latin typeface="SketchFlow Print" panose="02000000000000000000" pitchFamily="2" charset="0"/>
            </a:endParaRPr>
          </a:p>
          <a:p>
            <a:pPr marL="0" indent="0">
              <a:buNone/>
            </a:pPr>
            <a:r>
              <a:rPr lang="en-US" dirty="0">
                <a:latin typeface="SketchFlow Print" panose="02000000000000000000" pitchFamily="2" charset="0"/>
              </a:rPr>
              <a:t>public class Test</a:t>
            </a:r>
          </a:p>
          <a:p>
            <a:pPr marL="0" indent="0">
              <a:buNone/>
            </a:pPr>
            <a:r>
              <a:rPr lang="en-US" dirty="0">
                <a:latin typeface="SketchFlow Print" panose="02000000000000000000" pitchFamily="2" charset="0"/>
              </a:rPr>
              <a:t>{</a:t>
            </a:r>
          </a:p>
          <a:p>
            <a:pPr marL="0" indent="0">
              <a:buNone/>
            </a:pPr>
            <a:r>
              <a:rPr lang="en-US" dirty="0">
                <a:latin typeface="SketchFlow Print" panose="02000000000000000000" pitchFamily="2" charset="0"/>
              </a:rPr>
              <a:t>    public static void main(String </a:t>
            </a:r>
            <a:r>
              <a:rPr lang="en-US" dirty="0" err="1">
                <a:latin typeface="SketchFlow Print" panose="02000000000000000000" pitchFamily="2" charset="0"/>
              </a:rPr>
              <a:t>args</a:t>
            </a:r>
            <a:r>
              <a:rPr lang="en-US" dirty="0">
                <a:latin typeface="SketchFlow Print" panose="02000000000000000000" pitchFamily="2" charset="0"/>
              </a:rPr>
              <a:t>[]) throws </a:t>
            </a:r>
            <a:r>
              <a:rPr lang="en-US" dirty="0" err="1">
                <a:latin typeface="SketchFlow Print" panose="02000000000000000000" pitchFamily="2" charset="0"/>
              </a:rPr>
              <a:t>IOException</a:t>
            </a:r>
            <a:r>
              <a:rPr lang="en-US" dirty="0">
                <a:latin typeface="SketchFlow Print" panose="02000000000000000000" pitchFamily="2" charset="0"/>
              </a:rPr>
              <a:t>  </a:t>
            </a:r>
          </a:p>
          <a:p>
            <a:pPr marL="0" indent="0">
              <a:buNone/>
            </a:pPr>
            <a:r>
              <a:rPr lang="en-US" dirty="0">
                <a:latin typeface="SketchFlow Print" panose="02000000000000000000" pitchFamily="2" charset="0"/>
              </a:rPr>
              <a:t>    {</a:t>
            </a:r>
          </a:p>
          <a:p>
            <a:pPr marL="0" indent="0">
              <a:buNone/>
            </a:pPr>
            <a:r>
              <a:rPr lang="en-US" dirty="0">
                <a:latin typeface="SketchFlow Print" panose="02000000000000000000" pitchFamily="2" charset="0"/>
              </a:rPr>
              <a:t>            Runtime </a:t>
            </a:r>
            <a:r>
              <a:rPr lang="en-US" dirty="0" err="1">
                <a:latin typeface="SketchFlow Print" panose="02000000000000000000" pitchFamily="2" charset="0"/>
              </a:rPr>
              <a:t>rs</a:t>
            </a:r>
            <a:r>
              <a:rPr lang="en-US" dirty="0">
                <a:latin typeface="SketchFlow Print" panose="02000000000000000000" pitchFamily="2" charset="0"/>
              </a:rPr>
              <a:t> = </a:t>
            </a:r>
            <a:r>
              <a:rPr lang="en-US" dirty="0" err="1">
                <a:latin typeface="SketchFlow Print" panose="02000000000000000000" pitchFamily="2" charset="0"/>
              </a:rPr>
              <a:t>Runtime.getRuntime</a:t>
            </a:r>
            <a:r>
              <a:rPr lang="en-US" dirty="0" smtClean="0">
                <a:latin typeface="SketchFlow Print" panose="02000000000000000000" pitchFamily="2" charset="0"/>
              </a:rPr>
              <a:t>();</a:t>
            </a:r>
          </a:p>
          <a:p>
            <a:pPr marL="0" indent="0">
              <a:buNone/>
            </a:pPr>
            <a:r>
              <a:rPr lang="en-US" dirty="0">
                <a:latin typeface="SketchFlow Print" panose="02000000000000000000" pitchFamily="2" charset="0"/>
              </a:rPr>
              <a:t>	</a:t>
            </a:r>
            <a:r>
              <a:rPr lang="en-US" dirty="0" smtClean="0">
                <a:latin typeface="SketchFlow Print" panose="02000000000000000000" pitchFamily="2" charset="0"/>
              </a:rPr>
              <a:t>  String imageExePath=“</a:t>
            </a:r>
            <a:r>
              <a:rPr lang="en-US" dirty="0">
                <a:latin typeface="SketchFlow Print" panose="02000000000000000000" pitchFamily="2" charset="0"/>
              </a:rPr>
              <a:t>rundll32.exe </a:t>
            </a:r>
            <a:r>
              <a:rPr lang="en-US" dirty="0" smtClean="0">
                <a:latin typeface="SketchFlow Print" panose="02000000000000000000" pitchFamily="2" charset="0"/>
              </a:rPr>
              <a:t>		C</a:t>
            </a:r>
            <a:r>
              <a:rPr lang="en-US" dirty="0">
                <a:latin typeface="SketchFlow Print" panose="02000000000000000000" pitchFamily="2" charset="0"/>
              </a:rPr>
              <a:t>:\\WINDOWS\\System32\\</a:t>
            </a:r>
            <a:r>
              <a:rPr lang="en-US" dirty="0" smtClean="0">
                <a:latin typeface="SketchFlow Print" panose="02000000000000000000" pitchFamily="2" charset="0"/>
              </a:rPr>
              <a:t>shimgvw.dll,ImageView_Fullscreen ”;</a:t>
            </a:r>
            <a:endParaRPr lang="en-US" dirty="0">
              <a:latin typeface="SketchFlow Print" panose="02000000000000000000" pitchFamily="2" charset="0"/>
            </a:endParaRPr>
          </a:p>
          <a:p>
            <a:pPr marL="0" indent="0">
              <a:buNone/>
            </a:pPr>
            <a:r>
              <a:rPr lang="en-US" dirty="0">
                <a:latin typeface="SketchFlow Print" panose="02000000000000000000" pitchFamily="2" charset="0"/>
              </a:rPr>
              <a:t>      </a:t>
            </a:r>
            <a:r>
              <a:rPr lang="en-US" dirty="0" err="1" smtClean="0">
                <a:latin typeface="SketchFlow Print" panose="02000000000000000000" pitchFamily="2" charset="0"/>
              </a:rPr>
              <a:t>rs.exec</a:t>
            </a:r>
            <a:r>
              <a:rPr lang="en-US" dirty="0" smtClean="0">
                <a:latin typeface="SketchFlow Print" panose="02000000000000000000" pitchFamily="2" charset="0"/>
              </a:rPr>
              <a:t>(</a:t>
            </a:r>
            <a:r>
              <a:rPr lang="en-US" dirty="0" err="1" smtClean="0">
                <a:latin typeface="SketchFlow Print" panose="02000000000000000000" pitchFamily="2" charset="0"/>
              </a:rPr>
              <a:t>imageExePath</a:t>
            </a:r>
            <a:r>
              <a:rPr lang="en-US" dirty="0" smtClean="0">
                <a:latin typeface="SketchFlow Print" panose="02000000000000000000" pitchFamily="2" charset="0"/>
              </a:rPr>
              <a:t> + “C</a:t>
            </a:r>
            <a:r>
              <a:rPr lang="en-US" dirty="0">
                <a:latin typeface="SketchFlow Print" panose="02000000000000000000" pitchFamily="2" charset="0"/>
              </a:rPr>
              <a:t>:\\Users\\Isha\\Desktop\\challenges.jpg");</a:t>
            </a:r>
          </a:p>
          <a:p>
            <a:pPr marL="0" indent="0">
              <a:buNone/>
            </a:pPr>
            <a:r>
              <a:rPr lang="en-US" dirty="0">
                <a:latin typeface="SketchFlow Print" panose="02000000000000000000" pitchFamily="2" charset="0"/>
              </a:rPr>
              <a:t>    }</a:t>
            </a:r>
          </a:p>
          <a:p>
            <a:pPr marL="0" indent="0">
              <a:buNone/>
            </a:pPr>
            <a:r>
              <a:rPr lang="en-US" dirty="0">
                <a:latin typeface="SketchFlow Print" panose="02000000000000000000" pitchFamily="2" charset="0"/>
              </a:rPr>
              <a:t>    </a:t>
            </a:r>
          </a:p>
          <a:p>
            <a:pPr marL="0" indent="0">
              <a:buNone/>
            </a:pPr>
            <a:r>
              <a:rPr lang="en-US" dirty="0" smtClean="0">
                <a:latin typeface="SketchFlow Print" panose="02000000000000000000" pitchFamily="2" charset="0"/>
              </a:rPr>
              <a:t>}</a:t>
            </a:r>
          </a:p>
          <a:p>
            <a:pPr marL="0" indent="0">
              <a:buNone/>
            </a:pPr>
            <a:endParaRPr lang="en-US" dirty="0" smtClean="0"/>
          </a:p>
          <a:p>
            <a:pPr marL="0" indent="0">
              <a:buNone/>
            </a:pPr>
            <a:endParaRPr lang="en-US" dirty="0" smtClean="0"/>
          </a:p>
          <a:p>
            <a:pPr marL="457200" indent="-457200">
              <a:buFont typeface="+mj-lt"/>
              <a:buAutoNum type="arabicPeriod"/>
            </a:pPr>
            <a:endParaRPr lang="en-US" dirty="0" smtClean="0"/>
          </a:p>
          <a:p>
            <a:pPr marL="457200" indent="-457200">
              <a:buFont typeface="+mj-lt"/>
              <a:buAutoNum type="arabicPeriod"/>
            </a:pPr>
            <a:endParaRPr lang="en-US" dirty="0" smtClean="0"/>
          </a:p>
        </p:txBody>
      </p:sp>
      <p:sp>
        <p:nvSpPr>
          <p:cNvPr id="4" name="Title 3"/>
          <p:cNvSpPr>
            <a:spLocks noGrp="1"/>
          </p:cNvSpPr>
          <p:nvPr>
            <p:ph type="title"/>
          </p:nvPr>
        </p:nvSpPr>
        <p:spPr/>
        <p:txBody>
          <a:bodyPr/>
          <a:lstStyle/>
          <a:p>
            <a:r>
              <a:rPr lang="en-US" dirty="0" smtClean="0">
                <a:latin typeface="SketchFlow Print" panose="02000000000000000000" pitchFamily="2" charset="0"/>
              </a:rPr>
              <a:t>Surprise</a:t>
            </a:r>
            <a:endParaRPr lang="en-US" dirty="0">
              <a:latin typeface="SketchFlow Print" panose="02000000000000000000" pitchFamily="2" charset="0"/>
            </a:endParaRPr>
          </a:p>
        </p:txBody>
      </p:sp>
      <p:pic>
        <p:nvPicPr>
          <p:cNvPr id="16" name="Content Placeholder 1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440996" y="260648"/>
            <a:ext cx="2232248" cy="2304256"/>
          </a:xfrm>
          <a:prstGeom prst="rect">
            <a:avLst/>
          </a:prstGeom>
          <a:ln w="53975" cap="rnd">
            <a:noFill/>
          </a:ln>
          <a:effectLst>
            <a:outerShdw blurRad="76200" dist="95250" dir="10500000" sx="97000" sy="23000" kx="900000" algn="br" rotWithShape="0">
              <a:srgbClr val="000000">
                <a:alpha val="20000"/>
              </a:srgbClr>
            </a:outerShdw>
          </a:effectLst>
        </p:spPr>
      </p:pic>
    </p:spTree>
    <p:extLst>
      <p:ext uri="{BB962C8B-B14F-4D97-AF65-F5344CB8AC3E}">
        <p14:creationId xmlns:p14="http://schemas.microsoft.com/office/powerpoint/2010/main" val="337212275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23528" y="795852"/>
            <a:ext cx="8640960" cy="3641260"/>
          </a:xfrm>
        </p:spPr>
        <p:txBody>
          <a:bodyPr>
            <a:normAutofit/>
          </a:bodyPr>
          <a:lstStyle/>
          <a:p>
            <a:pPr marL="0" indent="0">
              <a:buNone/>
            </a:pPr>
            <a:r>
              <a:rPr lang="en-US" dirty="0" smtClean="0">
                <a:latin typeface="SketchFlow Print" panose="02000000000000000000" pitchFamily="2" charset="0"/>
              </a:rPr>
              <a:t>View package info in command prompt</a:t>
            </a:r>
          </a:p>
          <a:p>
            <a:pPr marL="0" indent="0">
              <a:buNone/>
            </a:pPr>
            <a:r>
              <a:rPr lang="en-US" dirty="0" smtClean="0">
                <a:latin typeface="SketchFlow Print" panose="02000000000000000000" pitchFamily="2" charset="0"/>
              </a:rPr>
              <a:t>~~~~~~~~~~~~~~~~~~~~~~~~~~~~~~</a:t>
            </a:r>
          </a:p>
          <a:p>
            <a:pPr marL="457200" indent="-457200">
              <a:buAutoNum type="arabicParenR"/>
            </a:pPr>
            <a:r>
              <a:rPr lang="en-US" dirty="0" smtClean="0">
                <a:latin typeface="SketchFlow Print" panose="02000000000000000000" pitchFamily="2" charset="0"/>
              </a:rPr>
              <a:t>Open a command prompt</a:t>
            </a:r>
          </a:p>
          <a:p>
            <a:pPr marL="457200" indent="-457200">
              <a:buAutoNum type="arabicParenR"/>
            </a:pPr>
            <a:r>
              <a:rPr lang="en-US" dirty="0" smtClean="0">
                <a:latin typeface="SketchFlow Print" panose="02000000000000000000" pitchFamily="2" charset="0"/>
              </a:rPr>
              <a:t>enter </a:t>
            </a:r>
            <a:r>
              <a:rPr lang="en-US" dirty="0" err="1" smtClean="0">
                <a:latin typeface="SketchFlow Print" panose="02000000000000000000" pitchFamily="2" charset="0"/>
              </a:rPr>
              <a:t>javap</a:t>
            </a:r>
            <a:r>
              <a:rPr lang="en-US" dirty="0" smtClean="0">
                <a:latin typeface="SketchFlow Print" panose="02000000000000000000" pitchFamily="2" charset="0"/>
              </a:rPr>
              <a:t> </a:t>
            </a:r>
            <a:r>
              <a:rPr lang="en-US" dirty="0" err="1" smtClean="0">
                <a:latin typeface="SketchFlow Print" panose="02000000000000000000" pitchFamily="2" charset="0"/>
              </a:rPr>
              <a:t>java.lang.String</a:t>
            </a:r>
            <a:endParaRPr lang="en-US" dirty="0" smtClean="0">
              <a:latin typeface="SketchFlow Print" panose="02000000000000000000" pitchFamily="2" charset="0"/>
            </a:endParaRPr>
          </a:p>
          <a:p>
            <a:pPr marL="457200" indent="-457200">
              <a:buAutoNum type="arabicParenR"/>
            </a:pPr>
            <a:r>
              <a:rPr lang="en-US" dirty="0" smtClean="0">
                <a:latin typeface="SketchFlow Print" panose="02000000000000000000" pitchFamily="2" charset="0"/>
              </a:rPr>
              <a:t>System will display the list of information</a:t>
            </a:r>
          </a:p>
          <a:p>
            <a:pPr marL="457200" indent="-457200">
              <a:buAutoNum type="arabicParenR"/>
            </a:pPr>
            <a:r>
              <a:rPr lang="en-US" dirty="0" smtClean="0">
                <a:latin typeface="SketchFlow Print" panose="02000000000000000000" pitchFamily="2" charset="0"/>
              </a:rPr>
              <a:t>Enter </a:t>
            </a:r>
            <a:r>
              <a:rPr lang="en-US" dirty="0" err="1" smtClean="0">
                <a:latin typeface="SketchFlow Print" panose="02000000000000000000" pitchFamily="2" charset="0"/>
              </a:rPr>
              <a:t>javap</a:t>
            </a:r>
            <a:r>
              <a:rPr lang="en-US" dirty="0" smtClean="0">
                <a:latin typeface="SketchFlow Print" panose="02000000000000000000" pitchFamily="2" charset="0"/>
              </a:rPr>
              <a:t> –c </a:t>
            </a:r>
            <a:r>
              <a:rPr lang="en-US" dirty="0" err="1" smtClean="0">
                <a:latin typeface="SketchFlow Print" panose="02000000000000000000" pitchFamily="2" charset="0"/>
              </a:rPr>
              <a:t>java.lang.String</a:t>
            </a:r>
            <a:endParaRPr lang="en-US" dirty="0" smtClean="0">
              <a:latin typeface="SketchFlow Print" panose="02000000000000000000" pitchFamily="2" charset="0"/>
            </a:endParaRPr>
          </a:p>
          <a:p>
            <a:pPr marL="457200" indent="-457200">
              <a:buAutoNum type="arabicParenR"/>
            </a:pPr>
            <a:r>
              <a:rPr lang="en-US" dirty="0" smtClean="0">
                <a:latin typeface="SketchFlow Print" panose="02000000000000000000" pitchFamily="2" charset="0"/>
              </a:rPr>
              <a:t>System will display disassembly code for class</a:t>
            </a:r>
          </a:p>
          <a:p>
            <a:pPr marL="0" indent="0">
              <a:buNone/>
            </a:pPr>
            <a:endParaRPr lang="en-US" dirty="0" smtClean="0"/>
          </a:p>
          <a:p>
            <a:pPr marL="0" indent="0">
              <a:buNone/>
            </a:pPr>
            <a:endParaRPr lang="en-US" dirty="0" smtClean="0"/>
          </a:p>
          <a:p>
            <a:pPr marL="457200" indent="-457200">
              <a:buFont typeface="+mj-lt"/>
              <a:buAutoNum type="arabicPeriod"/>
            </a:pPr>
            <a:endParaRPr lang="en-US" dirty="0" smtClean="0"/>
          </a:p>
          <a:p>
            <a:pPr marL="457200" indent="-457200">
              <a:buFont typeface="+mj-lt"/>
              <a:buAutoNum type="arabicPeriod"/>
            </a:pPr>
            <a:endParaRPr lang="en-US" dirty="0" smtClean="0"/>
          </a:p>
        </p:txBody>
      </p:sp>
      <p:sp>
        <p:nvSpPr>
          <p:cNvPr id="4" name="Title 3"/>
          <p:cNvSpPr>
            <a:spLocks noGrp="1"/>
          </p:cNvSpPr>
          <p:nvPr>
            <p:ph type="title"/>
          </p:nvPr>
        </p:nvSpPr>
        <p:spPr/>
        <p:txBody>
          <a:bodyPr/>
          <a:lstStyle/>
          <a:p>
            <a:r>
              <a:rPr lang="en-US" dirty="0" smtClean="0">
                <a:latin typeface="SketchFlow Print" panose="02000000000000000000" pitchFamily="2" charset="0"/>
              </a:rPr>
              <a:t>Surprise</a:t>
            </a:r>
            <a:endParaRPr lang="en-US" dirty="0">
              <a:latin typeface="SketchFlow Print" panose="02000000000000000000" pitchFamily="2" charset="0"/>
            </a:endParaRPr>
          </a:p>
        </p:txBody>
      </p:sp>
      <p:pic>
        <p:nvPicPr>
          <p:cNvPr id="16" name="Content Placeholder 1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440996" y="260648"/>
            <a:ext cx="2232248" cy="2304256"/>
          </a:xfrm>
          <a:prstGeom prst="rect">
            <a:avLst/>
          </a:prstGeom>
          <a:ln w="53975" cap="rnd">
            <a:noFill/>
          </a:ln>
          <a:effectLst>
            <a:outerShdw blurRad="76200" dist="95250" dir="10500000" sx="97000" sy="23000" kx="900000" algn="br" rotWithShape="0">
              <a:srgbClr val="000000">
                <a:alpha val="20000"/>
              </a:srgbClr>
            </a:outerShdw>
          </a:effectLst>
        </p:spPr>
      </p:pic>
    </p:spTree>
    <p:extLst>
      <p:ext uri="{BB962C8B-B14F-4D97-AF65-F5344CB8AC3E}">
        <p14:creationId xmlns:p14="http://schemas.microsoft.com/office/powerpoint/2010/main" val="138535505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56176" y="1809848"/>
            <a:ext cx="1728193" cy="1728192"/>
          </a:xfrm>
          <a:prstGeom prst="rect">
            <a:avLst/>
          </a:prstGeom>
          <a:effectLst>
            <a:reflection stA="0" endPos="65000" dist="50800" dir="5400000" sy="-100000" algn="bl" rotWithShape="0"/>
            <a:softEdge rad="228600"/>
          </a:effectLst>
        </p:spPr>
      </p:pic>
      <p:sp>
        <p:nvSpPr>
          <p:cNvPr id="6" name="Title 5"/>
          <p:cNvSpPr>
            <a:spLocks noGrp="1"/>
          </p:cNvSpPr>
          <p:nvPr>
            <p:ph type="title"/>
          </p:nvPr>
        </p:nvSpPr>
        <p:spPr/>
        <p:txBody>
          <a:bodyPr/>
          <a:lstStyle/>
          <a:p>
            <a:r>
              <a:rPr lang="en-IN" dirty="0" smtClean="0">
                <a:latin typeface="SketchFlow Print" panose="02000000000000000000" pitchFamily="2" charset="0"/>
              </a:rPr>
              <a:t>Summary </a:t>
            </a:r>
            <a:endParaRPr lang="en-IN" dirty="0">
              <a:latin typeface="SketchFlow Print" panose="02000000000000000000" pitchFamily="2" charset="0"/>
            </a:endParaRPr>
          </a:p>
        </p:txBody>
      </p:sp>
      <p:sp>
        <p:nvSpPr>
          <p:cNvPr id="9" name="Text Placeholder 8"/>
          <p:cNvSpPr>
            <a:spLocks noGrp="1"/>
          </p:cNvSpPr>
          <p:nvPr>
            <p:ph type="body" sz="quarter" idx="16"/>
          </p:nvPr>
        </p:nvSpPr>
        <p:spPr>
          <a:xfrm>
            <a:off x="395536" y="792163"/>
            <a:ext cx="8229600" cy="4822480"/>
          </a:xfrm>
        </p:spPr>
        <p:txBody>
          <a:bodyPr>
            <a:normAutofit/>
          </a:bodyPr>
          <a:lstStyle/>
          <a:p>
            <a:pPr>
              <a:buClr>
                <a:schemeClr val="bg1"/>
              </a:buClr>
              <a:buFont typeface="Wingdings" panose="05000000000000000000" pitchFamily="2" charset="2"/>
              <a:buChar char="ü"/>
            </a:pPr>
            <a:r>
              <a:rPr lang="en-IN" dirty="0" smtClean="0">
                <a:latin typeface="SketchFlow Print" panose="02000000000000000000" pitchFamily="2" charset="0"/>
              </a:rPr>
              <a:t>Package</a:t>
            </a:r>
          </a:p>
          <a:p>
            <a:pPr>
              <a:buClr>
                <a:schemeClr val="bg1"/>
              </a:buClr>
            </a:pPr>
            <a:r>
              <a:rPr lang="en-IN" dirty="0">
                <a:latin typeface="SketchFlow Print" panose="02000000000000000000" pitchFamily="2" charset="0"/>
              </a:rPr>
              <a:t>	It is mechanism for organizing java classes </a:t>
            </a:r>
          </a:p>
          <a:p>
            <a:pPr>
              <a:buClr>
                <a:schemeClr val="bg1"/>
              </a:buClr>
              <a:buFont typeface="Wingdings" panose="05000000000000000000" pitchFamily="2" charset="2"/>
              <a:buChar char="ü"/>
            </a:pPr>
            <a:r>
              <a:rPr lang="en-IN" dirty="0" smtClean="0">
                <a:latin typeface="SketchFlow Print" panose="02000000000000000000" pitchFamily="2" charset="0"/>
              </a:rPr>
              <a:t>Exception</a:t>
            </a:r>
          </a:p>
          <a:p>
            <a:pPr marL="57150" lvl="1" indent="0">
              <a:buClr>
                <a:schemeClr val="bg1"/>
              </a:buClr>
              <a:buNone/>
            </a:pPr>
            <a:r>
              <a:rPr lang="en-IN" sz="1800" dirty="0" smtClean="0">
                <a:latin typeface="SketchFlow Print" panose="02000000000000000000" pitchFamily="2" charset="0"/>
              </a:rPr>
              <a:t>	</a:t>
            </a:r>
            <a:r>
              <a:rPr lang="en-IN" sz="1800" dirty="0" err="1" smtClean="0">
                <a:latin typeface="SketchFlow Print" panose="02000000000000000000" pitchFamily="2" charset="0"/>
              </a:rPr>
              <a:t>Try</a:t>
            </a:r>
            <a:r>
              <a:rPr lang="en-IN" sz="1800" dirty="0" err="1">
                <a:latin typeface="SketchFlow Print" panose="02000000000000000000" pitchFamily="2" charset="0"/>
              </a:rPr>
              <a:t>..catch</a:t>
            </a:r>
            <a:endParaRPr lang="en-IN" sz="1800" dirty="0">
              <a:latin typeface="SketchFlow Print" panose="02000000000000000000" pitchFamily="2" charset="0"/>
            </a:endParaRPr>
          </a:p>
          <a:p>
            <a:pPr marL="57150" lvl="1" indent="0">
              <a:buClr>
                <a:schemeClr val="bg1"/>
              </a:buClr>
              <a:buNone/>
            </a:pPr>
            <a:r>
              <a:rPr lang="en-IN" sz="1800" dirty="0" smtClean="0">
                <a:latin typeface="SketchFlow Print" panose="02000000000000000000" pitchFamily="2" charset="0"/>
              </a:rPr>
              <a:t>	</a:t>
            </a:r>
            <a:r>
              <a:rPr lang="en-IN" sz="1800" dirty="0" err="1" smtClean="0">
                <a:latin typeface="SketchFlow Print" panose="02000000000000000000" pitchFamily="2" charset="0"/>
              </a:rPr>
              <a:t>Try</a:t>
            </a:r>
            <a:r>
              <a:rPr lang="en-IN" sz="1800" dirty="0" err="1">
                <a:latin typeface="SketchFlow Print" panose="02000000000000000000" pitchFamily="2" charset="0"/>
              </a:rPr>
              <a:t>..catch..finally</a:t>
            </a:r>
            <a:endParaRPr lang="en-IN" sz="1800" dirty="0">
              <a:latin typeface="SketchFlow Print" panose="02000000000000000000" pitchFamily="2" charset="0"/>
            </a:endParaRPr>
          </a:p>
          <a:p>
            <a:pPr>
              <a:buClr>
                <a:schemeClr val="bg1"/>
              </a:buClr>
              <a:buFont typeface="Wingdings" panose="05000000000000000000" pitchFamily="2" charset="2"/>
              <a:buChar char="ü"/>
            </a:pPr>
            <a:r>
              <a:rPr lang="en-IN" dirty="0" smtClean="0">
                <a:latin typeface="SketchFlow Print" panose="02000000000000000000" pitchFamily="2" charset="0"/>
              </a:rPr>
              <a:t>Types of Error</a:t>
            </a:r>
          </a:p>
          <a:p>
            <a:pPr>
              <a:buClr>
                <a:schemeClr val="bg1"/>
              </a:buClr>
            </a:pPr>
            <a:r>
              <a:rPr lang="en-IN" dirty="0" smtClean="0">
                <a:latin typeface="SketchFlow Print" panose="02000000000000000000" pitchFamily="2" charset="0"/>
              </a:rPr>
              <a:t>	Compilation Error</a:t>
            </a:r>
          </a:p>
          <a:p>
            <a:pPr>
              <a:buClr>
                <a:schemeClr val="bg1"/>
              </a:buClr>
            </a:pPr>
            <a:r>
              <a:rPr lang="en-IN" dirty="0">
                <a:latin typeface="SketchFlow Print" panose="02000000000000000000" pitchFamily="2" charset="0"/>
              </a:rPr>
              <a:t>	</a:t>
            </a:r>
            <a:r>
              <a:rPr lang="en-IN" dirty="0" smtClean="0">
                <a:latin typeface="SketchFlow Print" panose="02000000000000000000" pitchFamily="2" charset="0"/>
              </a:rPr>
              <a:t>Runtime Error</a:t>
            </a:r>
            <a:endParaRPr lang="en-IN" dirty="0">
              <a:latin typeface="SketchFlow Print" panose="02000000000000000000" pitchFamily="2" charset="0"/>
            </a:endParaRPr>
          </a:p>
          <a:p>
            <a:pPr>
              <a:buClr>
                <a:schemeClr val="bg1"/>
              </a:buClr>
              <a:buFont typeface="Wingdings" panose="05000000000000000000" pitchFamily="2" charset="2"/>
              <a:buChar char="ü"/>
            </a:pPr>
            <a:r>
              <a:rPr lang="en-IN" dirty="0">
                <a:latin typeface="SketchFlow Print" panose="02000000000000000000" pitchFamily="2" charset="0"/>
              </a:rPr>
              <a:t>Wrapper </a:t>
            </a:r>
            <a:r>
              <a:rPr lang="en-IN" dirty="0" smtClean="0">
                <a:latin typeface="SketchFlow Print" panose="02000000000000000000" pitchFamily="2" charset="0"/>
              </a:rPr>
              <a:t>Class</a:t>
            </a:r>
          </a:p>
          <a:p>
            <a:pPr>
              <a:buClr>
                <a:schemeClr val="bg1"/>
              </a:buClr>
            </a:pPr>
            <a:r>
              <a:rPr lang="en-IN" dirty="0">
                <a:latin typeface="SketchFlow Print" panose="02000000000000000000" pitchFamily="2" charset="0"/>
              </a:rPr>
              <a:t>	</a:t>
            </a:r>
            <a:r>
              <a:rPr lang="en-IN" dirty="0" smtClean="0">
                <a:latin typeface="SketchFlow Print" panose="02000000000000000000" pitchFamily="2" charset="0"/>
              </a:rPr>
              <a:t>Types of Wrapper </a:t>
            </a:r>
            <a:r>
              <a:rPr lang="en-IN" dirty="0" err="1" smtClean="0">
                <a:latin typeface="SketchFlow Print" panose="02000000000000000000" pitchFamily="2" charset="0"/>
              </a:rPr>
              <a:t>cladd</a:t>
            </a:r>
            <a:endParaRPr lang="en-IN" dirty="0">
              <a:latin typeface="SketchFlow Print" panose="02000000000000000000" pitchFamily="2" charset="0"/>
            </a:endParaRPr>
          </a:p>
          <a:p>
            <a:pPr>
              <a:buClr>
                <a:schemeClr val="bg1"/>
              </a:buClr>
              <a:buFont typeface="Wingdings" panose="05000000000000000000" pitchFamily="2" charset="2"/>
              <a:buChar char="ü"/>
            </a:pPr>
            <a:r>
              <a:rPr lang="en-IN" dirty="0" smtClean="0">
                <a:latin typeface="SketchFlow Print" panose="02000000000000000000" pitchFamily="2" charset="0"/>
              </a:rPr>
              <a:t>String</a:t>
            </a:r>
          </a:p>
          <a:p>
            <a:pPr>
              <a:buClr>
                <a:schemeClr val="bg1"/>
              </a:buClr>
            </a:pPr>
            <a:r>
              <a:rPr lang="en-IN" dirty="0">
                <a:latin typeface="SketchFlow Print" panose="02000000000000000000" pitchFamily="2" charset="0"/>
              </a:rPr>
              <a:t>	</a:t>
            </a:r>
            <a:r>
              <a:rPr lang="en-IN" dirty="0" smtClean="0">
                <a:latin typeface="SketchFlow Print" panose="02000000000000000000" pitchFamily="2" charset="0"/>
              </a:rPr>
              <a:t>It is immutable</a:t>
            </a:r>
            <a:endParaRPr lang="en-IN" dirty="0">
              <a:latin typeface="SketchFlow Print" panose="02000000000000000000" pitchFamily="2" charset="0"/>
            </a:endParaRPr>
          </a:p>
          <a:p>
            <a:pPr>
              <a:buClr>
                <a:schemeClr val="bg1"/>
              </a:buClr>
              <a:buFont typeface="Wingdings" panose="05000000000000000000" pitchFamily="2" charset="2"/>
              <a:buChar char="ü"/>
            </a:pPr>
            <a:r>
              <a:rPr lang="en-IN" dirty="0" err="1" smtClean="0">
                <a:latin typeface="SketchFlow Print" panose="02000000000000000000" pitchFamily="2" charset="0"/>
              </a:rPr>
              <a:t>StringBuffer</a:t>
            </a:r>
            <a:endParaRPr lang="en-IN" dirty="0" smtClean="0">
              <a:latin typeface="SketchFlow Print" panose="02000000000000000000" pitchFamily="2" charset="0"/>
            </a:endParaRPr>
          </a:p>
          <a:p>
            <a:pPr>
              <a:buClr>
                <a:schemeClr val="bg1"/>
              </a:buClr>
            </a:pPr>
            <a:r>
              <a:rPr lang="en-IN" dirty="0" smtClean="0">
                <a:latin typeface="SketchFlow Print" panose="02000000000000000000" pitchFamily="2" charset="0"/>
              </a:rPr>
              <a:t>	It is mutable</a:t>
            </a:r>
            <a:endParaRPr lang="en-IN" dirty="0">
              <a:latin typeface="SketchFlow Print" panose="02000000000000000000" pitchFamily="2" charset="0"/>
            </a:endParaRPr>
          </a:p>
        </p:txBody>
      </p:sp>
    </p:spTree>
    <p:extLst>
      <p:ext uri="{BB962C8B-B14F-4D97-AF65-F5344CB8AC3E}">
        <p14:creationId xmlns:p14="http://schemas.microsoft.com/office/powerpoint/2010/main" val="73656485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20272" y="1196752"/>
            <a:ext cx="1728193" cy="1728192"/>
          </a:xfrm>
          <a:prstGeom prst="rect">
            <a:avLst/>
          </a:prstGeom>
          <a:effectLst>
            <a:reflection stA="0" endPos="65000" dist="50800" dir="5400000" sy="-100000" algn="bl" rotWithShape="0"/>
            <a:softEdge rad="228600"/>
          </a:effectLst>
        </p:spPr>
      </p:pic>
      <p:sp>
        <p:nvSpPr>
          <p:cNvPr id="6" name="Title 5"/>
          <p:cNvSpPr>
            <a:spLocks noGrp="1"/>
          </p:cNvSpPr>
          <p:nvPr>
            <p:ph type="title"/>
          </p:nvPr>
        </p:nvSpPr>
        <p:spPr/>
        <p:txBody>
          <a:bodyPr/>
          <a:lstStyle/>
          <a:p>
            <a:r>
              <a:rPr lang="en-IN" dirty="0" smtClean="0">
                <a:latin typeface="SketchFlow Print" panose="02000000000000000000" pitchFamily="2" charset="0"/>
              </a:rPr>
              <a:t>Summary </a:t>
            </a:r>
            <a:endParaRPr lang="en-IN" dirty="0">
              <a:latin typeface="SketchFlow Print" panose="02000000000000000000" pitchFamily="2" charset="0"/>
            </a:endParaRPr>
          </a:p>
        </p:txBody>
      </p:sp>
      <p:sp>
        <p:nvSpPr>
          <p:cNvPr id="9" name="Text Placeholder 8"/>
          <p:cNvSpPr>
            <a:spLocks noGrp="1"/>
          </p:cNvSpPr>
          <p:nvPr>
            <p:ph type="body" sz="quarter" idx="16"/>
          </p:nvPr>
        </p:nvSpPr>
        <p:spPr>
          <a:xfrm>
            <a:off x="395536" y="792163"/>
            <a:ext cx="6120680" cy="4822480"/>
          </a:xfrm>
        </p:spPr>
        <p:txBody>
          <a:bodyPr>
            <a:normAutofit/>
          </a:bodyPr>
          <a:lstStyle/>
          <a:p>
            <a:pPr>
              <a:buClr>
                <a:schemeClr val="bg1"/>
              </a:buClr>
              <a:buFont typeface="Wingdings" panose="05000000000000000000" pitchFamily="2" charset="2"/>
              <a:buChar char="ü"/>
            </a:pPr>
            <a:r>
              <a:rPr lang="en-IN" dirty="0" smtClean="0">
                <a:latin typeface="SketchFlow Print" panose="02000000000000000000" pitchFamily="2" charset="0"/>
              </a:rPr>
              <a:t>Stream</a:t>
            </a:r>
          </a:p>
          <a:p>
            <a:pPr>
              <a:buClr>
                <a:schemeClr val="bg1"/>
              </a:buClr>
            </a:pPr>
            <a:r>
              <a:rPr lang="en-IN" dirty="0" smtClean="0">
                <a:latin typeface="SketchFlow Print" panose="02000000000000000000" pitchFamily="2" charset="0"/>
              </a:rPr>
              <a:t>	</a:t>
            </a:r>
            <a:r>
              <a:rPr lang="en-IN" dirty="0" err="1" smtClean="0">
                <a:latin typeface="SketchFlow Print" panose="02000000000000000000" pitchFamily="2" charset="0"/>
              </a:rPr>
              <a:t>CharacterOriented</a:t>
            </a:r>
            <a:endParaRPr lang="en-IN" dirty="0" smtClean="0">
              <a:latin typeface="SketchFlow Print" panose="02000000000000000000" pitchFamily="2" charset="0"/>
            </a:endParaRPr>
          </a:p>
          <a:p>
            <a:pPr>
              <a:buClr>
                <a:schemeClr val="bg1"/>
              </a:buClr>
            </a:pPr>
            <a:r>
              <a:rPr lang="en-IN" dirty="0">
                <a:latin typeface="SketchFlow Print" panose="02000000000000000000" pitchFamily="2" charset="0"/>
              </a:rPr>
              <a:t>	</a:t>
            </a:r>
            <a:r>
              <a:rPr lang="en-IN" dirty="0" err="1" smtClean="0">
                <a:latin typeface="SketchFlow Print" panose="02000000000000000000" pitchFamily="2" charset="0"/>
              </a:rPr>
              <a:t>ByteOriented</a:t>
            </a:r>
            <a:endParaRPr lang="en-IN" dirty="0" smtClean="0">
              <a:latin typeface="SketchFlow Print" panose="02000000000000000000" pitchFamily="2" charset="0"/>
            </a:endParaRPr>
          </a:p>
          <a:p>
            <a:pPr>
              <a:buClr>
                <a:schemeClr val="bg1"/>
              </a:buClr>
              <a:buFont typeface="Wingdings" panose="05000000000000000000" pitchFamily="2" charset="2"/>
              <a:buChar char="ü"/>
            </a:pPr>
            <a:r>
              <a:rPr lang="en-IN" dirty="0" err="1" smtClean="0">
                <a:latin typeface="SketchFlow Print" panose="02000000000000000000" pitchFamily="2" charset="0"/>
              </a:rPr>
              <a:t>Util</a:t>
            </a:r>
            <a:endParaRPr lang="en-IN" dirty="0" smtClean="0">
              <a:latin typeface="SketchFlow Print" panose="02000000000000000000" pitchFamily="2" charset="0"/>
            </a:endParaRPr>
          </a:p>
          <a:p>
            <a:pPr>
              <a:buClr>
                <a:schemeClr val="bg1"/>
              </a:buClr>
            </a:pPr>
            <a:r>
              <a:rPr lang="en-IN" dirty="0" smtClean="0">
                <a:latin typeface="SketchFlow Print" panose="02000000000000000000" pitchFamily="2" charset="0"/>
              </a:rPr>
              <a:t>	Calendar</a:t>
            </a:r>
          </a:p>
          <a:p>
            <a:pPr>
              <a:buClr>
                <a:schemeClr val="bg1"/>
              </a:buClr>
            </a:pPr>
            <a:r>
              <a:rPr lang="en-IN" dirty="0">
                <a:latin typeface="SketchFlow Print" panose="02000000000000000000" pitchFamily="2" charset="0"/>
              </a:rPr>
              <a:t>	</a:t>
            </a:r>
            <a:r>
              <a:rPr lang="en-IN" dirty="0" smtClean="0">
                <a:latin typeface="SketchFlow Print" panose="02000000000000000000" pitchFamily="2" charset="0"/>
              </a:rPr>
              <a:t>Date</a:t>
            </a:r>
          </a:p>
          <a:p>
            <a:pPr>
              <a:buClr>
                <a:schemeClr val="bg1"/>
              </a:buClr>
            </a:pPr>
            <a:r>
              <a:rPr lang="en-IN" dirty="0">
                <a:latin typeface="SketchFlow Print" panose="02000000000000000000" pitchFamily="2" charset="0"/>
              </a:rPr>
              <a:t>	</a:t>
            </a:r>
            <a:r>
              <a:rPr lang="en-IN" dirty="0" smtClean="0">
                <a:latin typeface="SketchFlow Print" panose="02000000000000000000" pitchFamily="2" charset="0"/>
              </a:rPr>
              <a:t>Scanner</a:t>
            </a:r>
            <a:endParaRPr lang="en-IN" dirty="0" smtClean="0">
              <a:latin typeface="SketchFlow Print" panose="02000000000000000000" pitchFamily="2" charset="0"/>
            </a:endParaRPr>
          </a:p>
          <a:p>
            <a:pPr>
              <a:buClr>
                <a:schemeClr val="bg1"/>
              </a:buClr>
            </a:pPr>
            <a:r>
              <a:rPr lang="en-IN" dirty="0">
                <a:latin typeface="SketchFlow Print" panose="02000000000000000000" pitchFamily="2" charset="0"/>
              </a:rPr>
              <a:t>	</a:t>
            </a:r>
          </a:p>
        </p:txBody>
      </p:sp>
    </p:spTree>
    <p:extLst>
      <p:ext uri="{BB962C8B-B14F-4D97-AF65-F5344CB8AC3E}">
        <p14:creationId xmlns:p14="http://schemas.microsoft.com/office/powerpoint/2010/main" val="360298758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8" name="Picture 4" descr="C:\Users\eclipse\Downloads\tree_of_knowledge_book_swinging_500.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381000"/>
            <a:ext cx="5137108" cy="550011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33400" y="381000"/>
            <a:ext cx="6250530" cy="533401"/>
          </a:xfrm>
        </p:spPr>
        <p:txBody>
          <a:bodyPr/>
          <a:lstStyle/>
          <a:p>
            <a:pPr>
              <a:buNone/>
            </a:pPr>
            <a:r>
              <a:rPr lang="en-US" sz="2800" dirty="0" smtClean="0">
                <a:latin typeface="SketchFlow Print" panose="02000000000000000000" pitchFamily="2" charset="0"/>
              </a:rPr>
              <a:t>FAQs</a:t>
            </a:r>
            <a:endParaRPr lang="en-US" sz="2800" dirty="0">
              <a:latin typeface="SketchFlow Print" panose="02000000000000000000" pitchFamily="2" charset="0"/>
            </a:endParaRPr>
          </a:p>
        </p:txBody>
      </p:sp>
    </p:spTree>
    <p:extLst>
      <p:ext uri="{BB962C8B-B14F-4D97-AF65-F5344CB8AC3E}">
        <p14:creationId xmlns:p14="http://schemas.microsoft.com/office/powerpoint/2010/main" val="95869667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02568" y="792163"/>
            <a:ext cx="8589912" cy="619829"/>
          </a:xfrm>
        </p:spPr>
        <p:txBody>
          <a:bodyPr>
            <a:normAutofit/>
          </a:bodyPr>
          <a:lstStyle/>
          <a:p>
            <a:r>
              <a:rPr lang="en-IN" dirty="0" smtClean="0">
                <a:latin typeface="SketchFlow Print" panose="02000000000000000000" pitchFamily="2" charset="0"/>
              </a:rPr>
              <a:t>It is a runtime error, occurred by JRE during execution of program</a:t>
            </a:r>
            <a:endParaRPr lang="en-IN" dirty="0">
              <a:latin typeface="SketchFlow Print" panose="02000000000000000000" pitchFamily="2" charset="0"/>
            </a:endParaRPr>
          </a:p>
        </p:txBody>
      </p:sp>
      <p:sp>
        <p:nvSpPr>
          <p:cNvPr id="7" name="Title 6"/>
          <p:cNvSpPr>
            <a:spLocks noGrp="1"/>
          </p:cNvSpPr>
          <p:nvPr>
            <p:ph type="title"/>
          </p:nvPr>
        </p:nvSpPr>
        <p:spPr/>
        <p:txBody>
          <a:bodyPr/>
          <a:lstStyle/>
          <a:p>
            <a:r>
              <a:rPr lang="en-US" dirty="0" smtClean="0">
                <a:latin typeface="SketchFlow Print" panose="02000000000000000000" pitchFamily="2" charset="0"/>
              </a:rPr>
              <a:t>Exception</a:t>
            </a:r>
            <a:endParaRPr lang="en-US" dirty="0">
              <a:latin typeface="SketchFlow Print" panose="02000000000000000000" pitchFamily="2" charset="0"/>
            </a:endParaRPr>
          </a:p>
        </p:txBody>
      </p:sp>
      <p:sp>
        <p:nvSpPr>
          <p:cNvPr id="5" name="Text Placeholder 5"/>
          <p:cNvSpPr>
            <a:spLocks noGrp="1"/>
          </p:cNvSpPr>
          <p:nvPr>
            <p:ph type="body" sz="quarter" idx="16"/>
          </p:nvPr>
        </p:nvSpPr>
        <p:spPr>
          <a:xfrm>
            <a:off x="311169" y="2775913"/>
            <a:ext cx="5845007" cy="1151574"/>
          </a:xfrm>
        </p:spPr>
        <p:txBody>
          <a:bodyPr>
            <a:normAutofit/>
          </a:bodyPr>
          <a:lstStyle/>
          <a:p>
            <a:r>
              <a:rPr lang="en-IN" dirty="0" smtClean="0">
                <a:latin typeface="SketchFlow Print" panose="02000000000000000000" pitchFamily="2" charset="0"/>
              </a:rPr>
              <a:t>Precaution: </a:t>
            </a:r>
          </a:p>
          <a:p>
            <a:r>
              <a:rPr lang="en-IN" dirty="0">
                <a:latin typeface="SketchFlow Print" panose="02000000000000000000" pitchFamily="2" charset="0"/>
              </a:rPr>
              <a:t>	</a:t>
            </a:r>
            <a:r>
              <a:rPr lang="en-IN" dirty="0" err="1" smtClean="0">
                <a:latin typeface="SketchFlow Print" panose="02000000000000000000" pitchFamily="2" charset="0"/>
              </a:rPr>
              <a:t>try..catch</a:t>
            </a:r>
            <a:r>
              <a:rPr lang="en-IN" dirty="0" smtClean="0">
                <a:latin typeface="SketchFlow Print" panose="02000000000000000000" pitchFamily="2" charset="0"/>
              </a:rPr>
              <a:t> block (Exception Handling)</a:t>
            </a:r>
          </a:p>
          <a:p>
            <a:r>
              <a:rPr lang="en-IN" dirty="0">
                <a:latin typeface="SketchFlow Print" panose="02000000000000000000" pitchFamily="2" charset="0"/>
              </a:rPr>
              <a:t>	</a:t>
            </a:r>
            <a:r>
              <a:rPr lang="en-IN" dirty="0" smtClean="0">
                <a:latin typeface="SketchFlow Print" panose="02000000000000000000" pitchFamily="2" charset="0"/>
              </a:rPr>
              <a:t>throws </a:t>
            </a:r>
            <a:endParaRPr lang="en-IN" dirty="0">
              <a:latin typeface="SketchFlow Print" panose="02000000000000000000" pitchFamily="2" charset="0"/>
            </a:endParaRPr>
          </a:p>
          <a:p>
            <a:endParaRPr lang="en-IN" dirty="0"/>
          </a:p>
        </p:txBody>
      </p:sp>
      <p:sp>
        <p:nvSpPr>
          <p:cNvPr id="22" name="Text Placeholder 5"/>
          <p:cNvSpPr>
            <a:spLocks noGrp="1"/>
          </p:cNvSpPr>
          <p:nvPr>
            <p:ph type="body" sz="quarter" idx="16"/>
          </p:nvPr>
        </p:nvSpPr>
        <p:spPr>
          <a:xfrm>
            <a:off x="363179" y="1218426"/>
            <a:ext cx="8079432" cy="1151574"/>
          </a:xfrm>
        </p:spPr>
        <p:txBody>
          <a:bodyPr>
            <a:normAutofit/>
          </a:bodyPr>
          <a:lstStyle/>
          <a:p>
            <a:r>
              <a:rPr lang="en-IN" dirty="0" smtClean="0">
                <a:latin typeface="SketchFlow Print" panose="02000000000000000000" pitchFamily="2" charset="0"/>
              </a:rPr>
              <a:t>Error:</a:t>
            </a:r>
          </a:p>
          <a:p>
            <a:r>
              <a:rPr lang="en-IN" dirty="0">
                <a:latin typeface="SketchFlow Print" panose="02000000000000000000" pitchFamily="2" charset="0"/>
              </a:rPr>
              <a:t>	</a:t>
            </a:r>
            <a:r>
              <a:rPr lang="en-IN" dirty="0" smtClean="0">
                <a:latin typeface="SketchFlow Print" panose="02000000000000000000" pitchFamily="2" charset="0"/>
              </a:rPr>
              <a:t>Compilation Error</a:t>
            </a:r>
          </a:p>
          <a:p>
            <a:r>
              <a:rPr lang="en-IN" dirty="0">
                <a:latin typeface="SketchFlow Print" panose="02000000000000000000" pitchFamily="2" charset="0"/>
              </a:rPr>
              <a:t>	</a:t>
            </a:r>
            <a:r>
              <a:rPr lang="en-IN" dirty="0" smtClean="0">
                <a:latin typeface="SketchFlow Print" panose="02000000000000000000" pitchFamily="2" charset="0"/>
              </a:rPr>
              <a:t>Runtime Error</a:t>
            </a:r>
            <a:endParaRPr lang="en-IN" dirty="0">
              <a:latin typeface="SketchFlow Print" panose="02000000000000000000" pitchFamily="2" charset="0"/>
            </a:endParaRPr>
          </a:p>
          <a:p>
            <a:endParaRPr lang="en-IN" dirty="0"/>
          </a:p>
        </p:txBody>
      </p:sp>
      <p:sp>
        <p:nvSpPr>
          <p:cNvPr id="23" name="Text Placeholder 5"/>
          <p:cNvSpPr>
            <a:spLocks noGrp="1"/>
          </p:cNvSpPr>
          <p:nvPr>
            <p:ph type="body" sz="quarter" idx="16"/>
          </p:nvPr>
        </p:nvSpPr>
        <p:spPr>
          <a:xfrm>
            <a:off x="467544" y="4117938"/>
            <a:ext cx="8064896" cy="1831341"/>
          </a:xfrm>
        </p:spPr>
        <p:txBody>
          <a:bodyPr>
            <a:normAutofit/>
          </a:bodyPr>
          <a:lstStyle/>
          <a:p>
            <a:r>
              <a:rPr lang="en-IN" dirty="0" smtClean="0">
                <a:latin typeface="SketchFlow Print" panose="02000000000000000000" pitchFamily="2" charset="0"/>
              </a:rPr>
              <a:t>Advantage: </a:t>
            </a:r>
          </a:p>
          <a:p>
            <a:r>
              <a:rPr lang="en-IN" dirty="0">
                <a:latin typeface="SketchFlow Print" panose="02000000000000000000" pitchFamily="2" charset="0"/>
              </a:rPr>
              <a:t>	</a:t>
            </a:r>
            <a:r>
              <a:rPr lang="en-IN" dirty="0" smtClean="0">
                <a:latin typeface="SketchFlow Print" panose="02000000000000000000" pitchFamily="2" charset="0"/>
              </a:rPr>
              <a:t>Separates normal and error handling code</a:t>
            </a:r>
          </a:p>
          <a:p>
            <a:r>
              <a:rPr lang="en-IN" dirty="0">
                <a:latin typeface="SketchFlow Print" panose="02000000000000000000" pitchFamily="2" charset="0"/>
              </a:rPr>
              <a:t>	</a:t>
            </a:r>
            <a:r>
              <a:rPr lang="en-IN" dirty="0" smtClean="0">
                <a:latin typeface="SketchFlow Print" panose="02000000000000000000" pitchFamily="2" charset="0"/>
              </a:rPr>
              <a:t>More </a:t>
            </a:r>
            <a:r>
              <a:rPr lang="en-IN" dirty="0" err="1" smtClean="0">
                <a:latin typeface="SketchFlow Print" panose="02000000000000000000" pitchFamily="2" charset="0"/>
              </a:rPr>
              <a:t>Readabilty</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err="1" smtClean="0">
                <a:latin typeface="SketchFlow Print" panose="02000000000000000000" pitchFamily="2" charset="0"/>
              </a:rPr>
              <a:t>Robust,fault</a:t>
            </a:r>
            <a:r>
              <a:rPr lang="en-IN" dirty="0" smtClean="0">
                <a:latin typeface="SketchFlow Print" panose="02000000000000000000" pitchFamily="2" charset="0"/>
              </a:rPr>
              <a:t>-tolerant program</a:t>
            </a:r>
            <a:endParaRPr lang="en-IN" dirty="0">
              <a:latin typeface="SketchFlow Print" panose="02000000000000000000" pitchFamily="2" charset="0"/>
            </a:endParaRPr>
          </a:p>
          <a:p>
            <a:endParaRPr lang="en-IN" dirty="0"/>
          </a:p>
        </p:txBody>
      </p:sp>
    </p:spTree>
    <p:extLst>
      <p:ext uri="{BB962C8B-B14F-4D97-AF65-F5344CB8AC3E}">
        <p14:creationId xmlns:p14="http://schemas.microsoft.com/office/powerpoint/2010/main" val="17179145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Exception(</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5" name="Text Placeholder 5"/>
          <p:cNvSpPr>
            <a:spLocks noGrp="1"/>
          </p:cNvSpPr>
          <p:nvPr>
            <p:ph type="body" sz="quarter" idx="16"/>
          </p:nvPr>
        </p:nvSpPr>
        <p:spPr>
          <a:xfrm>
            <a:off x="302419" y="2132854"/>
            <a:ext cx="4701629" cy="3528393"/>
          </a:xfrm>
        </p:spPr>
        <p:txBody>
          <a:bodyPr>
            <a:normAutofit fontScale="92500" lnSpcReduction="20000"/>
          </a:bodyPr>
          <a:lstStyle/>
          <a:p>
            <a:r>
              <a:rPr lang="en-IN" dirty="0" smtClean="0">
                <a:latin typeface="SketchFlow Print" panose="02000000000000000000" pitchFamily="2" charset="0"/>
              </a:rPr>
              <a:t>Syntax: </a:t>
            </a:r>
          </a:p>
          <a:p>
            <a:r>
              <a:rPr lang="en-IN" dirty="0">
                <a:latin typeface="SketchFlow Print" panose="02000000000000000000" pitchFamily="2" charset="0"/>
              </a:rPr>
              <a:t>	</a:t>
            </a:r>
            <a:r>
              <a:rPr lang="en-IN" dirty="0" smtClean="0">
                <a:latin typeface="SketchFlow Print" panose="02000000000000000000" pitchFamily="2" charset="0"/>
              </a:rPr>
              <a:t>try</a:t>
            </a:r>
            <a:endParaRPr lang="en-IN" dirty="0">
              <a:latin typeface="SketchFlow Print" panose="02000000000000000000" pitchFamily="2" charset="0"/>
            </a:endParaRPr>
          </a:p>
          <a:p>
            <a:r>
              <a:rPr lang="en-IN" dirty="0" smtClean="0">
                <a:latin typeface="SketchFlow Print" panose="02000000000000000000" pitchFamily="2" charset="0"/>
              </a:rPr>
              <a:t>	{</a:t>
            </a:r>
          </a:p>
          <a:p>
            <a:r>
              <a:rPr lang="en-IN" dirty="0">
                <a:latin typeface="SketchFlow Print" panose="02000000000000000000" pitchFamily="2" charset="0"/>
              </a:rPr>
              <a:t>	</a:t>
            </a:r>
            <a:r>
              <a:rPr lang="en-IN" dirty="0" smtClean="0">
                <a:latin typeface="SketchFlow Print" panose="02000000000000000000" pitchFamily="2" charset="0"/>
              </a:rPr>
              <a:t>	//Error Code</a:t>
            </a:r>
          </a:p>
          <a:p>
            <a:r>
              <a:rPr lang="en-IN" dirty="0">
                <a:latin typeface="SketchFlow Print" panose="02000000000000000000" pitchFamily="2" charset="0"/>
              </a:rPr>
              <a:t>	</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catch(Exception e)</a:t>
            </a:r>
          </a:p>
          <a:p>
            <a:r>
              <a:rPr lang="en-IN" dirty="0">
                <a:latin typeface="SketchFlow Print" panose="02000000000000000000" pitchFamily="2" charset="0"/>
              </a:rPr>
              <a:t>	</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//Exception Message</a:t>
            </a:r>
          </a:p>
          <a:p>
            <a:r>
              <a:rPr lang="en-IN" dirty="0">
                <a:latin typeface="SketchFlow Print" panose="02000000000000000000" pitchFamily="2" charset="0"/>
              </a:rPr>
              <a:t>	</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finally</a:t>
            </a:r>
          </a:p>
          <a:p>
            <a:r>
              <a:rPr lang="en-IN" dirty="0">
                <a:latin typeface="SketchFlow Print" panose="02000000000000000000" pitchFamily="2" charset="0"/>
              </a:rPr>
              <a:t>	</a:t>
            </a:r>
            <a:r>
              <a:rPr lang="en-IN" dirty="0" smtClean="0">
                <a:latin typeface="SketchFlow Print" panose="02000000000000000000" pitchFamily="2" charset="0"/>
              </a:rPr>
              <a:t>{</a:t>
            </a:r>
          </a:p>
          <a:p>
            <a:r>
              <a:rPr lang="en-IN" dirty="0">
                <a:latin typeface="SketchFlow Print" panose="02000000000000000000" pitchFamily="2" charset="0"/>
              </a:rPr>
              <a:t>	</a:t>
            </a:r>
            <a:r>
              <a:rPr lang="en-IN" dirty="0" smtClean="0">
                <a:latin typeface="SketchFlow Print" panose="02000000000000000000" pitchFamily="2" charset="0"/>
              </a:rPr>
              <a:t>	//always run code</a:t>
            </a:r>
          </a:p>
          <a:p>
            <a:r>
              <a:rPr lang="en-IN" dirty="0">
                <a:latin typeface="SketchFlow Print" panose="02000000000000000000" pitchFamily="2" charset="0"/>
              </a:rPr>
              <a:t>	</a:t>
            </a:r>
            <a:r>
              <a:rPr lang="en-IN" dirty="0" smtClean="0">
                <a:latin typeface="SketchFlow Print" panose="02000000000000000000" pitchFamily="2" charset="0"/>
              </a:rPr>
              <a:t>}</a:t>
            </a:r>
          </a:p>
        </p:txBody>
      </p:sp>
      <p:sp>
        <p:nvSpPr>
          <p:cNvPr id="22" name="Text Placeholder 5"/>
          <p:cNvSpPr>
            <a:spLocks noGrp="1"/>
          </p:cNvSpPr>
          <p:nvPr>
            <p:ph type="body" sz="quarter" idx="16"/>
          </p:nvPr>
        </p:nvSpPr>
        <p:spPr>
          <a:xfrm>
            <a:off x="302568" y="809606"/>
            <a:ext cx="8079432" cy="1323249"/>
          </a:xfrm>
        </p:spPr>
        <p:txBody>
          <a:bodyPr>
            <a:normAutofit lnSpcReduction="10000"/>
          </a:bodyPr>
          <a:lstStyle/>
          <a:p>
            <a:r>
              <a:rPr lang="en-IN" dirty="0" smtClean="0">
                <a:latin typeface="SketchFlow Print" panose="02000000000000000000" pitchFamily="2" charset="0"/>
              </a:rPr>
              <a:t>When to Use:</a:t>
            </a:r>
          </a:p>
          <a:p>
            <a:r>
              <a:rPr lang="en-IN" dirty="0">
                <a:latin typeface="SketchFlow Print" panose="02000000000000000000" pitchFamily="2" charset="0"/>
              </a:rPr>
              <a:t>	</a:t>
            </a:r>
            <a:r>
              <a:rPr lang="en-IN" dirty="0" smtClean="0">
                <a:latin typeface="SketchFlow Print" panose="02000000000000000000" pitchFamily="2" charset="0"/>
              </a:rPr>
              <a:t>Complex Arithmetic Calculation</a:t>
            </a:r>
          </a:p>
          <a:p>
            <a:r>
              <a:rPr lang="en-IN" dirty="0">
                <a:latin typeface="SketchFlow Print" panose="02000000000000000000" pitchFamily="2" charset="0"/>
              </a:rPr>
              <a:t>	</a:t>
            </a:r>
            <a:r>
              <a:rPr lang="en-IN" dirty="0" smtClean="0">
                <a:latin typeface="SketchFlow Print" panose="02000000000000000000" pitchFamily="2" charset="0"/>
              </a:rPr>
              <a:t>I/O File Operation </a:t>
            </a:r>
            <a:endParaRPr lang="en-IN" dirty="0">
              <a:latin typeface="SketchFlow Print" panose="02000000000000000000" pitchFamily="2" charset="0"/>
            </a:endParaRPr>
          </a:p>
          <a:p>
            <a:r>
              <a:rPr lang="en-IN" dirty="0" smtClean="0">
                <a:latin typeface="SketchFlow Print" panose="02000000000000000000" pitchFamily="2" charset="0"/>
              </a:rPr>
              <a:t>	Unpredictable User I/O</a:t>
            </a:r>
            <a:endParaRPr lang="en-IN" dirty="0">
              <a:latin typeface="SketchFlow Print" panose="02000000000000000000" pitchFamily="2" charset="0"/>
            </a:endParaRPr>
          </a:p>
          <a:p>
            <a:endParaRPr lang="en-IN" dirty="0"/>
          </a:p>
        </p:txBody>
      </p:sp>
      <p:sp>
        <p:nvSpPr>
          <p:cNvPr id="9" name="Right Arrow 8"/>
          <p:cNvSpPr/>
          <p:nvPr/>
        </p:nvSpPr>
        <p:spPr>
          <a:xfrm>
            <a:off x="4697303" y="2862861"/>
            <a:ext cx="230425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ight Arrow 9"/>
          <p:cNvSpPr/>
          <p:nvPr/>
        </p:nvSpPr>
        <p:spPr>
          <a:xfrm>
            <a:off x="4697303" y="3866879"/>
            <a:ext cx="230425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p:cNvSpPr txBox="1"/>
          <p:nvPr/>
        </p:nvSpPr>
        <p:spPr>
          <a:xfrm>
            <a:off x="7180046" y="3594639"/>
            <a:ext cx="1640425" cy="914400"/>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dirty="0" smtClean="0">
                <a:latin typeface="Perpetua" pitchFamily="18" charset="0"/>
                <a:ea typeface="+mj-ea"/>
                <a:cs typeface="+mj-cs"/>
              </a:rPr>
              <a:t>exception block</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12" name="TextBox 11"/>
          <p:cNvSpPr txBox="1"/>
          <p:nvPr/>
        </p:nvSpPr>
        <p:spPr>
          <a:xfrm>
            <a:off x="7169666" y="2542667"/>
            <a:ext cx="1722814" cy="914400"/>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dirty="0" smtClean="0">
                <a:latin typeface="Perpetua" pitchFamily="18" charset="0"/>
                <a:ea typeface="+mj-ea"/>
                <a:cs typeface="+mj-cs"/>
              </a:rPr>
              <a:t>try block</a:t>
            </a:r>
            <a:endPar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14" name="Right Arrow 13"/>
          <p:cNvSpPr/>
          <p:nvPr/>
        </p:nvSpPr>
        <p:spPr>
          <a:xfrm>
            <a:off x="4697303" y="4870897"/>
            <a:ext cx="230425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p:cNvSpPr txBox="1"/>
          <p:nvPr/>
        </p:nvSpPr>
        <p:spPr>
          <a:xfrm>
            <a:off x="7180046" y="4509039"/>
            <a:ext cx="1856449" cy="914400"/>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lang="en-IN" sz="2400" dirty="0" smtClean="0">
                <a:latin typeface="Perpetua" pitchFamily="18" charset="0"/>
                <a:ea typeface="+mj-ea"/>
                <a:cs typeface="+mj-cs"/>
              </a:rPr>
              <a:t>f</a:t>
            </a:r>
            <a:r>
              <a:rPr kumimoji="0" lang="en-IN" sz="2400" b="0" i="0" u="none" strike="noStrike" kern="1200" cap="none" spc="0" normalizeH="0" baseline="0" noProof="0" dirty="0" err="1" smtClean="0">
                <a:ln>
                  <a:noFill/>
                </a:ln>
                <a:solidFill>
                  <a:schemeClr val="tx1"/>
                </a:solidFill>
                <a:effectLst/>
                <a:uLnTx/>
                <a:uFillTx/>
                <a:latin typeface="Perpetua" pitchFamily="18" charset="0"/>
                <a:ea typeface="+mj-ea"/>
                <a:cs typeface="+mj-cs"/>
              </a:rPr>
              <a:t>inally</a:t>
            </a: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 block</a:t>
            </a:r>
          </a:p>
          <a:p>
            <a:pPr marL="0" marR="0" indent="0" algn="l" defTabSz="914400" rtl="0" eaLnBrk="1" fontAlgn="auto" latinLnBrk="0" hangingPunct="1">
              <a:lnSpc>
                <a:spcPct val="100000"/>
              </a:lnSpc>
              <a:spcBef>
                <a:spcPct val="0"/>
              </a:spcBef>
              <a:spcAft>
                <a:spcPts val="0"/>
              </a:spcAft>
              <a:buClrTx/>
              <a:buSzTx/>
              <a:buFontTx/>
              <a:buNone/>
              <a:tabLst/>
            </a:pPr>
            <a:r>
              <a:rPr kumimoji="0" lang="en-IN" sz="2400" b="0" i="0" u="none" strike="noStrike" kern="1200" cap="none" spc="0" normalizeH="0" baseline="0" noProof="0" dirty="0" smtClean="0">
                <a:ln>
                  <a:noFill/>
                </a:ln>
                <a:solidFill>
                  <a:schemeClr val="tx1"/>
                </a:solidFill>
                <a:effectLst/>
                <a:uLnTx/>
                <a:uFillTx/>
                <a:latin typeface="Perpetua" pitchFamily="18" charset="0"/>
                <a:ea typeface="+mj-ea"/>
                <a:cs typeface="+mj-cs"/>
              </a:rPr>
              <a:t>(Optional)</a:t>
            </a:r>
          </a:p>
        </p:txBody>
      </p:sp>
    </p:spTree>
    <p:extLst>
      <p:ext uri="{BB962C8B-B14F-4D97-AF65-F5344CB8AC3E}">
        <p14:creationId xmlns:p14="http://schemas.microsoft.com/office/powerpoint/2010/main" val="34529002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2" grpId="0"/>
      <p:bldP spid="14" grpId="0" animBg="1"/>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Exception(</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22" name="Text Placeholder 5"/>
          <p:cNvSpPr>
            <a:spLocks noGrp="1"/>
          </p:cNvSpPr>
          <p:nvPr>
            <p:ph type="body" sz="quarter" idx="16"/>
          </p:nvPr>
        </p:nvSpPr>
        <p:spPr>
          <a:xfrm>
            <a:off x="0" y="792163"/>
            <a:ext cx="3851920" cy="2742558"/>
          </a:xfrm>
        </p:spPr>
        <p:txBody>
          <a:bodyPr>
            <a:normAutofit fontScale="92500" lnSpcReduction="20000"/>
          </a:bodyPr>
          <a:lstStyle/>
          <a:p>
            <a:r>
              <a:rPr lang="en-IN" dirty="0" smtClean="0">
                <a:latin typeface="SketchFlow Print" panose="02000000000000000000" pitchFamily="2" charset="0"/>
              </a:rPr>
              <a:t>Example:</a:t>
            </a:r>
          </a:p>
          <a:p>
            <a:r>
              <a:rPr lang="en-IN" dirty="0" smtClean="0">
                <a:latin typeface="SketchFlow Print" panose="02000000000000000000" pitchFamily="2" charset="0"/>
              </a:rPr>
              <a:t>   </a:t>
            </a:r>
            <a:r>
              <a:rPr lang="en-IN" dirty="0" err="1" smtClean="0">
                <a:latin typeface="SketchFlow Print" panose="02000000000000000000" pitchFamily="2" charset="0"/>
              </a:rPr>
              <a:t>StringFormatException</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  </a:t>
            </a:r>
            <a:r>
              <a:rPr lang="en-IN" b="1" dirty="0" smtClean="0">
                <a:solidFill>
                  <a:schemeClr val="tx1"/>
                </a:solidFill>
                <a:latin typeface="SketchFlow Print" panose="02000000000000000000" pitchFamily="2" charset="0"/>
              </a:rPr>
              <a:t>Exception</a:t>
            </a:r>
          </a:p>
          <a:p>
            <a:r>
              <a:rPr lang="en-IN" dirty="0" smtClean="0">
                <a:latin typeface="SketchFlow Print" panose="02000000000000000000" pitchFamily="2" charset="0"/>
              </a:rPr>
              <a:t>   </a:t>
            </a:r>
            <a:r>
              <a:rPr lang="en-IN" dirty="0" err="1" smtClean="0">
                <a:latin typeface="SketchFlow Print" panose="02000000000000000000" pitchFamily="2" charset="0"/>
              </a:rPr>
              <a:t>NumberFormatException</a:t>
            </a:r>
            <a:endParaRPr lang="en-IN" dirty="0" smtClean="0">
              <a:latin typeface="SketchFlow Print" panose="02000000000000000000" pitchFamily="2" charset="0"/>
            </a:endParaRPr>
          </a:p>
          <a:p>
            <a:r>
              <a:rPr lang="en-IN" dirty="0" smtClean="0">
                <a:latin typeface="SketchFlow Print" panose="02000000000000000000" pitchFamily="2" charset="0"/>
              </a:rPr>
              <a:t>   </a:t>
            </a:r>
            <a:r>
              <a:rPr lang="en-IN" dirty="0" err="1" smtClean="0">
                <a:latin typeface="SketchFlow Print" panose="02000000000000000000" pitchFamily="2" charset="0"/>
              </a:rPr>
              <a:t>FIleNotFoundException</a:t>
            </a:r>
            <a:endParaRPr lang="en-IN" dirty="0" smtClean="0">
              <a:latin typeface="SketchFlow Print" panose="02000000000000000000" pitchFamily="2" charset="0"/>
            </a:endParaRPr>
          </a:p>
          <a:p>
            <a:r>
              <a:rPr lang="en-IN" dirty="0" smtClean="0">
                <a:latin typeface="SketchFlow Print" panose="02000000000000000000" pitchFamily="2" charset="0"/>
              </a:rPr>
              <a:t>   </a:t>
            </a:r>
            <a:r>
              <a:rPr lang="en-IN" dirty="0" err="1" smtClean="0">
                <a:latin typeface="SketchFlow Print" panose="02000000000000000000" pitchFamily="2" charset="0"/>
              </a:rPr>
              <a:t>ArithmeticException</a:t>
            </a:r>
            <a:endParaRPr lang="en-IN" dirty="0" smtClean="0">
              <a:latin typeface="SketchFlow Print" panose="02000000000000000000" pitchFamily="2" charset="0"/>
            </a:endParaRPr>
          </a:p>
          <a:p>
            <a:r>
              <a:rPr lang="en-IN" dirty="0">
                <a:latin typeface="SketchFlow Print" panose="02000000000000000000" pitchFamily="2" charset="0"/>
              </a:rPr>
              <a:t> </a:t>
            </a:r>
            <a:r>
              <a:rPr lang="en-IN" dirty="0" smtClean="0">
                <a:latin typeface="SketchFlow Print" panose="02000000000000000000" pitchFamily="2" charset="0"/>
              </a:rPr>
              <a:t>  </a:t>
            </a:r>
            <a:r>
              <a:rPr lang="en-IN" dirty="0" err="1" smtClean="0">
                <a:latin typeface="SketchFlow Print" panose="02000000000000000000" pitchFamily="2" charset="0"/>
              </a:rPr>
              <a:t>NullPointerException</a:t>
            </a:r>
            <a:endParaRPr lang="en-IN" dirty="0" smtClean="0">
              <a:latin typeface="SketchFlow Print" panose="02000000000000000000" pitchFamily="2" charset="0"/>
            </a:endParaRPr>
          </a:p>
          <a:p>
            <a:r>
              <a:rPr lang="en-IN" dirty="0" smtClean="0">
                <a:latin typeface="SketchFlow Print" panose="02000000000000000000" pitchFamily="2" charset="0"/>
              </a:rPr>
              <a:t>   </a:t>
            </a:r>
            <a:r>
              <a:rPr lang="en-IN" dirty="0" err="1" smtClean="0">
                <a:latin typeface="SketchFlow Print" panose="02000000000000000000" pitchFamily="2" charset="0"/>
              </a:rPr>
              <a:t>ArrayOutofBoundsException</a:t>
            </a:r>
            <a:endParaRPr lang="en-IN" dirty="0" smtClean="0">
              <a:latin typeface="SketchFlow Print" panose="02000000000000000000" pitchFamily="2" charset="0"/>
            </a:endParaRPr>
          </a:p>
          <a:p>
            <a:r>
              <a:rPr lang="en-IN" dirty="0" smtClean="0">
                <a:latin typeface="SketchFlow Print" panose="02000000000000000000" pitchFamily="2" charset="0"/>
              </a:rPr>
              <a:t>   </a:t>
            </a:r>
            <a:r>
              <a:rPr lang="en-IN" dirty="0" err="1" smtClean="0">
                <a:latin typeface="SketchFlow Print" panose="02000000000000000000" pitchFamily="2" charset="0"/>
              </a:rPr>
              <a:t>IOException</a:t>
            </a:r>
            <a:endParaRPr lang="en-IN" dirty="0" smtClean="0">
              <a:latin typeface="SketchFlow Print" panose="02000000000000000000" pitchFamily="2" charset="0"/>
            </a:endParaRPr>
          </a:p>
          <a:p>
            <a:r>
              <a:rPr lang="en-IN" dirty="0">
                <a:latin typeface="SketchFlow Print" panose="02000000000000000000" pitchFamily="2" charset="0"/>
              </a:rPr>
              <a:t>	</a:t>
            </a:r>
          </a:p>
          <a:p>
            <a:endParaRPr lang="en-IN" dirty="0"/>
          </a:p>
        </p:txBody>
      </p:sp>
      <p:sp>
        <p:nvSpPr>
          <p:cNvPr id="4" name="Text Placeholder 3"/>
          <p:cNvSpPr>
            <a:spLocks noGrp="1"/>
          </p:cNvSpPr>
          <p:nvPr>
            <p:ph type="body" sz="quarter" idx="16"/>
          </p:nvPr>
        </p:nvSpPr>
        <p:spPr>
          <a:xfrm>
            <a:off x="2591272" y="792163"/>
            <a:ext cx="6552728" cy="4915599"/>
          </a:xfrm>
        </p:spPr>
        <p:txBody>
          <a:bodyPr>
            <a:normAutofit fontScale="25000" lnSpcReduction="20000"/>
          </a:bodyPr>
          <a:lstStyle/>
          <a:p>
            <a:r>
              <a:rPr lang="en-IN" dirty="0" smtClean="0"/>
              <a:t>	</a:t>
            </a:r>
            <a:r>
              <a:rPr lang="en-IN" sz="6400" dirty="0" smtClean="0">
                <a:latin typeface="SketchFlow Print" panose="02000000000000000000" pitchFamily="2" charset="0"/>
              </a:rPr>
              <a:t>Code:</a:t>
            </a:r>
          </a:p>
          <a:p>
            <a:r>
              <a:rPr lang="en-IN" sz="6400" dirty="0">
                <a:latin typeface="SketchFlow Print" panose="02000000000000000000" pitchFamily="2" charset="0"/>
              </a:rPr>
              <a:t>	</a:t>
            </a:r>
            <a:r>
              <a:rPr lang="en-IN" sz="6400" dirty="0" err="1" smtClean="0">
                <a:latin typeface="SketchFlow Print" panose="02000000000000000000" pitchFamily="2" charset="0"/>
              </a:rPr>
              <a:t>int</a:t>
            </a:r>
            <a:r>
              <a:rPr lang="en-IN" sz="6400" dirty="0" smtClean="0">
                <a:latin typeface="SketchFlow Print" panose="02000000000000000000" pitchFamily="2" charset="0"/>
              </a:rPr>
              <a:t> a=10,b=0,c;</a:t>
            </a:r>
          </a:p>
          <a:p>
            <a:r>
              <a:rPr lang="en-IN" sz="6400" dirty="0">
                <a:latin typeface="SketchFlow Print" panose="02000000000000000000" pitchFamily="2" charset="0"/>
              </a:rPr>
              <a:t>	</a:t>
            </a:r>
            <a:r>
              <a:rPr lang="en-IN" sz="6400" dirty="0" smtClean="0">
                <a:latin typeface="SketchFlow Print" panose="02000000000000000000" pitchFamily="2" charset="0"/>
              </a:rPr>
              <a:t>try</a:t>
            </a:r>
          </a:p>
          <a:p>
            <a:r>
              <a:rPr lang="en-IN" sz="6400" dirty="0">
                <a:latin typeface="SketchFlow Print" panose="02000000000000000000" pitchFamily="2" charset="0"/>
              </a:rPr>
              <a:t>	</a:t>
            </a:r>
            <a:r>
              <a:rPr lang="en-IN" sz="6400" dirty="0" smtClean="0">
                <a:latin typeface="SketchFlow Print" panose="02000000000000000000" pitchFamily="2" charset="0"/>
              </a:rPr>
              <a:t>{</a:t>
            </a:r>
          </a:p>
          <a:p>
            <a:r>
              <a:rPr lang="en-IN" sz="6400" dirty="0">
                <a:latin typeface="SketchFlow Print" panose="02000000000000000000" pitchFamily="2" charset="0"/>
              </a:rPr>
              <a:t>		</a:t>
            </a:r>
            <a:r>
              <a:rPr lang="en-IN" sz="6400" dirty="0" smtClean="0">
                <a:latin typeface="SketchFlow Print" panose="02000000000000000000" pitchFamily="2" charset="0"/>
              </a:rPr>
              <a:t>c=a/b;</a:t>
            </a:r>
          </a:p>
          <a:p>
            <a:r>
              <a:rPr lang="en-IN" sz="6400" dirty="0">
                <a:latin typeface="SketchFlow Print" panose="02000000000000000000" pitchFamily="2" charset="0"/>
              </a:rPr>
              <a:t>	</a:t>
            </a:r>
            <a:r>
              <a:rPr lang="en-IN" sz="6400" dirty="0" smtClean="0">
                <a:latin typeface="SketchFlow Print" panose="02000000000000000000" pitchFamily="2" charset="0"/>
              </a:rPr>
              <a:t>	</a:t>
            </a:r>
            <a:r>
              <a:rPr lang="en-IN" sz="6400" dirty="0" err="1" smtClean="0">
                <a:latin typeface="SketchFlow Print" panose="02000000000000000000" pitchFamily="2" charset="0"/>
              </a:rPr>
              <a:t>System.out.println</a:t>
            </a:r>
            <a:r>
              <a:rPr lang="en-IN" sz="6400" dirty="0" smtClean="0">
                <a:latin typeface="SketchFlow Print" panose="02000000000000000000" pitchFamily="2" charset="0"/>
              </a:rPr>
              <a:t>(“Output” + c);</a:t>
            </a:r>
          </a:p>
          <a:p>
            <a:r>
              <a:rPr lang="en-IN" sz="6400" dirty="0">
                <a:latin typeface="SketchFlow Print" panose="02000000000000000000" pitchFamily="2" charset="0"/>
              </a:rPr>
              <a:t>	</a:t>
            </a:r>
            <a:r>
              <a:rPr lang="en-IN" sz="6400" dirty="0" smtClean="0">
                <a:latin typeface="SketchFlow Print" panose="02000000000000000000" pitchFamily="2" charset="0"/>
              </a:rPr>
              <a:t>}</a:t>
            </a:r>
          </a:p>
          <a:p>
            <a:r>
              <a:rPr lang="en-IN" sz="6400" dirty="0">
                <a:latin typeface="SketchFlow Print" panose="02000000000000000000" pitchFamily="2" charset="0"/>
              </a:rPr>
              <a:t>	</a:t>
            </a:r>
            <a:r>
              <a:rPr lang="en-IN" sz="6400" dirty="0" smtClean="0">
                <a:latin typeface="SketchFlow Print" panose="02000000000000000000" pitchFamily="2" charset="0"/>
              </a:rPr>
              <a:t>catch(Exception e)</a:t>
            </a:r>
          </a:p>
          <a:p>
            <a:r>
              <a:rPr lang="en-IN" sz="6400" dirty="0">
                <a:latin typeface="SketchFlow Print" panose="02000000000000000000" pitchFamily="2" charset="0"/>
              </a:rPr>
              <a:t>	</a:t>
            </a:r>
            <a:r>
              <a:rPr lang="en-IN" sz="6400" dirty="0" smtClean="0">
                <a:latin typeface="SketchFlow Print" panose="02000000000000000000" pitchFamily="2" charset="0"/>
              </a:rPr>
              <a:t>{</a:t>
            </a:r>
          </a:p>
          <a:p>
            <a:r>
              <a:rPr lang="en-IN" sz="6400" dirty="0" smtClean="0">
                <a:latin typeface="SketchFlow Print" panose="02000000000000000000" pitchFamily="2" charset="0"/>
              </a:rPr>
              <a:t>		</a:t>
            </a:r>
            <a:r>
              <a:rPr lang="en-IN" sz="6400" dirty="0" err="1">
                <a:latin typeface="SketchFlow Print" panose="02000000000000000000" pitchFamily="2" charset="0"/>
              </a:rPr>
              <a:t>System.out.println</a:t>
            </a:r>
            <a:r>
              <a:rPr lang="en-IN" sz="6400" dirty="0" smtClean="0">
                <a:latin typeface="SketchFlow Print" panose="02000000000000000000" pitchFamily="2" charset="0"/>
              </a:rPr>
              <a:t>(“Wrong Input”);</a:t>
            </a:r>
            <a:r>
              <a:rPr lang="en-IN" sz="6400" dirty="0">
                <a:latin typeface="SketchFlow Print" panose="02000000000000000000" pitchFamily="2" charset="0"/>
              </a:rPr>
              <a:t>	</a:t>
            </a:r>
            <a:r>
              <a:rPr lang="en-IN" sz="6400" dirty="0" smtClean="0">
                <a:latin typeface="SketchFlow Print" panose="02000000000000000000" pitchFamily="2" charset="0"/>
              </a:rPr>
              <a:t>	</a:t>
            </a:r>
          </a:p>
          <a:p>
            <a:r>
              <a:rPr lang="en-IN" sz="6400" dirty="0">
                <a:latin typeface="SketchFlow Print" panose="02000000000000000000" pitchFamily="2" charset="0"/>
              </a:rPr>
              <a:t>	</a:t>
            </a:r>
            <a:r>
              <a:rPr lang="en-IN" sz="6400" dirty="0" smtClean="0">
                <a:latin typeface="SketchFlow Print" panose="02000000000000000000" pitchFamily="2" charset="0"/>
              </a:rPr>
              <a:t>}</a:t>
            </a:r>
          </a:p>
          <a:p>
            <a:r>
              <a:rPr lang="en-IN" sz="6400" dirty="0" smtClean="0">
                <a:latin typeface="SketchFlow Print" panose="02000000000000000000" pitchFamily="2" charset="0"/>
              </a:rPr>
              <a:t>	finally</a:t>
            </a:r>
          </a:p>
          <a:p>
            <a:r>
              <a:rPr lang="en-IN" sz="6400" dirty="0">
                <a:latin typeface="SketchFlow Print" panose="02000000000000000000" pitchFamily="2" charset="0"/>
              </a:rPr>
              <a:t>	</a:t>
            </a:r>
            <a:r>
              <a:rPr lang="en-IN" sz="6400" dirty="0" smtClean="0">
                <a:latin typeface="SketchFlow Print" panose="02000000000000000000" pitchFamily="2" charset="0"/>
              </a:rPr>
              <a:t>{</a:t>
            </a:r>
          </a:p>
          <a:p>
            <a:r>
              <a:rPr lang="en-IN" sz="6400" dirty="0">
                <a:latin typeface="SketchFlow Print" panose="02000000000000000000" pitchFamily="2" charset="0"/>
              </a:rPr>
              <a:t>	</a:t>
            </a:r>
            <a:r>
              <a:rPr lang="en-IN" sz="6400" dirty="0" smtClean="0">
                <a:latin typeface="SketchFlow Print" panose="02000000000000000000" pitchFamily="2" charset="0"/>
              </a:rPr>
              <a:t>	</a:t>
            </a:r>
            <a:r>
              <a:rPr lang="en-IN" sz="6400" dirty="0" err="1">
                <a:latin typeface="SketchFlow Print" panose="02000000000000000000" pitchFamily="2" charset="0"/>
              </a:rPr>
              <a:t>System.out.println</a:t>
            </a:r>
            <a:r>
              <a:rPr lang="en-IN" sz="6400" dirty="0" smtClean="0">
                <a:latin typeface="SketchFlow Print" panose="02000000000000000000" pitchFamily="2" charset="0"/>
              </a:rPr>
              <a:t>(“See you again Bye!!” );</a:t>
            </a:r>
          </a:p>
          <a:p>
            <a:r>
              <a:rPr lang="en-IN" sz="6400" dirty="0">
                <a:latin typeface="SketchFlow Print" panose="02000000000000000000" pitchFamily="2" charset="0"/>
              </a:rPr>
              <a:t>	</a:t>
            </a:r>
            <a:r>
              <a:rPr lang="en-IN" sz="6400" dirty="0" smtClean="0">
                <a:latin typeface="SketchFlow Print" panose="02000000000000000000" pitchFamily="2" charset="0"/>
              </a:rPr>
              <a:t>}</a:t>
            </a:r>
            <a:endParaRPr lang="en-IN" sz="6400" dirty="0">
              <a:latin typeface="SketchFlow Print" panose="02000000000000000000" pitchFamily="2" charset="0"/>
            </a:endParaRPr>
          </a:p>
        </p:txBody>
      </p:sp>
    </p:spTree>
    <p:extLst>
      <p:ext uri="{BB962C8B-B14F-4D97-AF65-F5344CB8AC3E}">
        <p14:creationId xmlns:p14="http://schemas.microsoft.com/office/powerpoint/2010/main" val="1538479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Exception(</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4" name="Text Placeholder 3"/>
          <p:cNvSpPr>
            <a:spLocks noGrp="1"/>
          </p:cNvSpPr>
          <p:nvPr>
            <p:ph type="body" sz="quarter" idx="16"/>
          </p:nvPr>
        </p:nvSpPr>
        <p:spPr>
          <a:xfrm>
            <a:off x="323528" y="792163"/>
            <a:ext cx="8712968" cy="1844749"/>
          </a:xfrm>
        </p:spPr>
        <p:txBody>
          <a:bodyPr>
            <a:normAutofit/>
          </a:bodyPr>
          <a:lstStyle/>
          <a:p>
            <a:r>
              <a:rPr lang="en-IN" dirty="0" smtClean="0">
                <a:latin typeface="SketchFlow Print" panose="02000000000000000000" pitchFamily="2" charset="0"/>
              </a:rPr>
              <a:t>Rules:</a:t>
            </a:r>
            <a:endParaRPr lang="en-IN" dirty="0">
              <a:latin typeface="SketchFlow Print" panose="02000000000000000000" pitchFamily="2" charset="0"/>
            </a:endParaRPr>
          </a:p>
          <a:p>
            <a:r>
              <a:rPr lang="en-IN" dirty="0" smtClean="0">
                <a:latin typeface="SketchFlow Print" panose="02000000000000000000" pitchFamily="2" charset="0"/>
              </a:rPr>
              <a:t>	Each try should have one catch mandatory</a:t>
            </a:r>
          </a:p>
          <a:p>
            <a:r>
              <a:rPr lang="en-IN" dirty="0">
                <a:latin typeface="SketchFlow Print" panose="02000000000000000000" pitchFamily="2" charset="0"/>
              </a:rPr>
              <a:t>	</a:t>
            </a:r>
            <a:r>
              <a:rPr lang="en-IN" dirty="0" smtClean="0">
                <a:latin typeface="SketchFlow Print" panose="02000000000000000000" pitchFamily="2" charset="0"/>
              </a:rPr>
              <a:t>Each try can have more than one catch block</a:t>
            </a:r>
          </a:p>
          <a:p>
            <a:r>
              <a:rPr lang="en-IN" dirty="0">
                <a:latin typeface="SketchFlow Print" panose="02000000000000000000" pitchFamily="2" charset="0"/>
              </a:rPr>
              <a:t>	</a:t>
            </a:r>
            <a:r>
              <a:rPr lang="en-IN" dirty="0" smtClean="0">
                <a:latin typeface="SketchFlow Print" panose="02000000000000000000" pitchFamily="2" charset="0"/>
              </a:rPr>
              <a:t>catch block get executed, when there is an exception</a:t>
            </a:r>
          </a:p>
          <a:p>
            <a:r>
              <a:rPr lang="en-IN" dirty="0">
                <a:latin typeface="SketchFlow Print" panose="02000000000000000000" pitchFamily="2" charset="0"/>
              </a:rPr>
              <a:t>	</a:t>
            </a:r>
            <a:r>
              <a:rPr lang="en-IN" dirty="0" smtClean="0">
                <a:latin typeface="SketchFlow Print" panose="02000000000000000000" pitchFamily="2" charset="0"/>
              </a:rPr>
              <a:t>finally block is optional and executed regardless of exception</a:t>
            </a:r>
          </a:p>
          <a:p>
            <a:endParaRPr lang="en-IN" dirty="0"/>
          </a:p>
        </p:txBody>
      </p:sp>
      <p:sp>
        <p:nvSpPr>
          <p:cNvPr id="6" name="Text Placeholder 3"/>
          <p:cNvSpPr>
            <a:spLocks noGrp="1"/>
          </p:cNvSpPr>
          <p:nvPr>
            <p:ph type="body" sz="quarter" idx="16"/>
          </p:nvPr>
        </p:nvSpPr>
        <p:spPr>
          <a:xfrm>
            <a:off x="287734" y="2492896"/>
            <a:ext cx="8712968" cy="1700733"/>
          </a:xfrm>
        </p:spPr>
        <p:txBody>
          <a:bodyPr>
            <a:normAutofit/>
          </a:bodyPr>
          <a:lstStyle/>
          <a:p>
            <a:r>
              <a:rPr lang="en-IN" dirty="0" smtClean="0">
                <a:latin typeface="SketchFlow Print" panose="02000000000000000000" pitchFamily="2" charset="0"/>
              </a:rPr>
              <a:t>Usage of throw</a:t>
            </a:r>
            <a:endParaRPr lang="en-IN" dirty="0">
              <a:latin typeface="SketchFlow Print" panose="02000000000000000000" pitchFamily="2" charset="0"/>
            </a:endParaRPr>
          </a:p>
          <a:p>
            <a:r>
              <a:rPr lang="en-IN" dirty="0" smtClean="0">
                <a:latin typeface="SketchFlow Print" panose="02000000000000000000" pitchFamily="2" charset="0"/>
              </a:rPr>
              <a:t>	Used to raise an custom message with predefined Exception</a:t>
            </a:r>
            <a:endParaRPr lang="en-IN" dirty="0" smtClean="0"/>
          </a:p>
          <a:p>
            <a:r>
              <a:rPr lang="en-IN" dirty="0">
                <a:latin typeface="SketchFlow Print" panose="02000000000000000000" pitchFamily="2" charset="0"/>
              </a:rPr>
              <a:t>	</a:t>
            </a:r>
            <a:r>
              <a:rPr lang="en-IN" dirty="0" smtClean="0">
                <a:latin typeface="SketchFlow Print" panose="02000000000000000000" pitchFamily="2" charset="0"/>
              </a:rPr>
              <a:t>Used to force an exception in the program</a:t>
            </a:r>
          </a:p>
          <a:p>
            <a:r>
              <a:rPr lang="en-IN" dirty="0">
                <a:latin typeface="SketchFlow Print" panose="02000000000000000000" pitchFamily="2" charset="0"/>
              </a:rPr>
              <a:t>	</a:t>
            </a:r>
            <a:r>
              <a:rPr lang="en-IN" dirty="0" smtClean="0">
                <a:latin typeface="SketchFlow Print" panose="02000000000000000000" pitchFamily="2" charset="0"/>
              </a:rPr>
              <a:t>Used inside the method</a:t>
            </a:r>
          </a:p>
          <a:p>
            <a:r>
              <a:rPr lang="en-IN" dirty="0">
                <a:latin typeface="SketchFlow Print" panose="02000000000000000000" pitchFamily="2" charset="0"/>
              </a:rPr>
              <a:t>	</a:t>
            </a:r>
            <a:r>
              <a:rPr lang="en-IN" dirty="0" smtClean="0">
                <a:latin typeface="SketchFlow Print" panose="02000000000000000000" pitchFamily="2" charset="0"/>
              </a:rPr>
              <a:t>Used along with </a:t>
            </a:r>
            <a:r>
              <a:rPr lang="en-IN" dirty="0" err="1" smtClean="0">
                <a:latin typeface="SketchFlow Print" panose="02000000000000000000" pitchFamily="2" charset="0"/>
              </a:rPr>
              <a:t>try..catch</a:t>
            </a:r>
            <a:r>
              <a:rPr lang="en-IN" dirty="0" smtClean="0">
                <a:latin typeface="SketchFlow Print" panose="02000000000000000000" pitchFamily="2" charset="0"/>
              </a:rPr>
              <a:t> block</a:t>
            </a:r>
          </a:p>
        </p:txBody>
      </p:sp>
      <p:sp>
        <p:nvSpPr>
          <p:cNvPr id="8" name="Text Placeholder 3"/>
          <p:cNvSpPr>
            <a:spLocks noGrp="1"/>
          </p:cNvSpPr>
          <p:nvPr>
            <p:ph type="body" sz="quarter" idx="16"/>
          </p:nvPr>
        </p:nvSpPr>
        <p:spPr>
          <a:xfrm>
            <a:off x="170470" y="4193629"/>
            <a:ext cx="8712968" cy="1844749"/>
          </a:xfrm>
        </p:spPr>
        <p:txBody>
          <a:bodyPr>
            <a:normAutofit/>
          </a:bodyPr>
          <a:lstStyle/>
          <a:p>
            <a:r>
              <a:rPr lang="en-IN" dirty="0" smtClean="0">
                <a:latin typeface="SketchFlow Print" panose="02000000000000000000" pitchFamily="2" charset="0"/>
              </a:rPr>
              <a:t>Usage of throws:</a:t>
            </a:r>
            <a:endParaRPr lang="en-IN" dirty="0">
              <a:latin typeface="SketchFlow Print" panose="02000000000000000000" pitchFamily="2" charset="0"/>
            </a:endParaRPr>
          </a:p>
          <a:p>
            <a:r>
              <a:rPr lang="en-IN" dirty="0" smtClean="0">
                <a:latin typeface="SketchFlow Print" panose="02000000000000000000" pitchFamily="2" charset="0"/>
              </a:rPr>
              <a:t>	use to raise specific exception</a:t>
            </a:r>
          </a:p>
          <a:p>
            <a:r>
              <a:rPr lang="en-IN" dirty="0">
                <a:latin typeface="SketchFlow Print" panose="02000000000000000000" pitchFamily="2" charset="0"/>
              </a:rPr>
              <a:t>	</a:t>
            </a:r>
            <a:r>
              <a:rPr lang="en-IN" dirty="0" smtClean="0">
                <a:latin typeface="SketchFlow Print" panose="02000000000000000000" pitchFamily="2" charset="0"/>
              </a:rPr>
              <a:t>used in method level (</a:t>
            </a:r>
            <a:r>
              <a:rPr lang="en-IN" dirty="0" err="1" smtClean="0">
                <a:latin typeface="SketchFlow Print" panose="02000000000000000000" pitchFamily="2" charset="0"/>
              </a:rPr>
              <a:t>e.g</a:t>
            </a:r>
            <a:r>
              <a:rPr lang="en-IN" dirty="0" smtClean="0">
                <a:latin typeface="SketchFlow Print" panose="02000000000000000000" pitchFamily="2" charset="0"/>
              </a:rPr>
              <a:t> in main Method)</a:t>
            </a:r>
            <a:endParaRPr lang="en-IN" dirty="0" smtClean="0"/>
          </a:p>
          <a:p>
            <a:r>
              <a:rPr lang="en-IN" dirty="0">
                <a:latin typeface="SketchFlow Print" panose="02000000000000000000" pitchFamily="2" charset="0"/>
              </a:rPr>
              <a:t>	</a:t>
            </a:r>
            <a:r>
              <a:rPr lang="en-IN" dirty="0" smtClean="0">
                <a:latin typeface="SketchFlow Print" panose="02000000000000000000" pitchFamily="2" charset="0"/>
              </a:rPr>
              <a:t>can be used without using </a:t>
            </a:r>
            <a:r>
              <a:rPr lang="en-IN" dirty="0" err="1" smtClean="0">
                <a:latin typeface="SketchFlow Print" panose="02000000000000000000" pitchFamily="2" charset="0"/>
              </a:rPr>
              <a:t>try..catch</a:t>
            </a:r>
            <a:r>
              <a:rPr lang="en-IN" dirty="0" smtClean="0">
                <a:latin typeface="SketchFlow Print" panose="02000000000000000000" pitchFamily="2" charset="0"/>
              </a:rPr>
              <a:t> block</a:t>
            </a:r>
          </a:p>
        </p:txBody>
      </p:sp>
    </p:spTree>
    <p:extLst>
      <p:ext uri="{BB962C8B-B14F-4D97-AF65-F5344CB8AC3E}">
        <p14:creationId xmlns:p14="http://schemas.microsoft.com/office/powerpoint/2010/main" val="795731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SketchFlow Print" panose="02000000000000000000" pitchFamily="2" charset="0"/>
              </a:rPr>
              <a:t>Exception(</a:t>
            </a:r>
            <a:r>
              <a:rPr lang="en-US" dirty="0" err="1" smtClean="0">
                <a:latin typeface="SketchFlow Print" panose="02000000000000000000" pitchFamily="2" charset="0"/>
              </a:rPr>
              <a:t>Contd</a:t>
            </a:r>
            <a:r>
              <a:rPr lang="en-US" dirty="0" smtClean="0">
                <a:latin typeface="SketchFlow Print" panose="02000000000000000000" pitchFamily="2" charset="0"/>
              </a:rPr>
              <a:t>…)</a:t>
            </a:r>
            <a:endParaRPr lang="en-US" dirty="0">
              <a:latin typeface="SketchFlow Print" panose="02000000000000000000" pitchFamily="2" charset="0"/>
            </a:endParaRPr>
          </a:p>
        </p:txBody>
      </p:sp>
      <p:sp>
        <p:nvSpPr>
          <p:cNvPr id="4" name="Text Placeholder 3"/>
          <p:cNvSpPr>
            <a:spLocks noGrp="1"/>
          </p:cNvSpPr>
          <p:nvPr>
            <p:ph type="body" sz="quarter" idx="16"/>
          </p:nvPr>
        </p:nvSpPr>
        <p:spPr>
          <a:xfrm>
            <a:off x="323528" y="792163"/>
            <a:ext cx="8280920" cy="4581053"/>
          </a:xfrm>
        </p:spPr>
        <p:txBody>
          <a:bodyPr>
            <a:normAutofit/>
          </a:bodyPr>
          <a:lstStyle/>
          <a:p>
            <a:r>
              <a:rPr lang="en-IN" dirty="0" smtClean="0">
                <a:latin typeface="SketchFlow Print" panose="02000000000000000000" pitchFamily="2" charset="0"/>
              </a:rPr>
              <a:t>Example:</a:t>
            </a:r>
            <a:endParaRPr lang="en-IN" dirty="0">
              <a:latin typeface="SketchFlow Print" panose="02000000000000000000" pitchFamily="2" charset="0"/>
            </a:endParaRPr>
          </a:p>
          <a:p>
            <a:pPr marL="0"/>
            <a:endParaRPr lang="en-US" dirty="0" smtClean="0">
              <a:latin typeface="SketchFlow Print" panose="02000000000000000000" pitchFamily="2" charset="0"/>
            </a:endParaRPr>
          </a:p>
          <a:p>
            <a:pPr marL="0"/>
            <a:r>
              <a:rPr lang="en-US" dirty="0" smtClean="0">
                <a:latin typeface="SketchFlow Print" panose="02000000000000000000" pitchFamily="2" charset="0"/>
              </a:rPr>
              <a:t>import </a:t>
            </a:r>
            <a:r>
              <a:rPr lang="en-US" dirty="0" err="1">
                <a:latin typeface="SketchFlow Print" panose="02000000000000000000" pitchFamily="2" charset="0"/>
              </a:rPr>
              <a:t>java.util</a:t>
            </a:r>
            <a:r>
              <a:rPr lang="en-US" dirty="0">
                <a:latin typeface="SketchFlow Print" panose="02000000000000000000" pitchFamily="2" charset="0"/>
              </a:rPr>
              <a:t>.*;</a:t>
            </a:r>
          </a:p>
          <a:p>
            <a:pPr marL="0"/>
            <a:r>
              <a:rPr lang="en-US" dirty="0" smtClean="0">
                <a:latin typeface="SketchFlow Print" panose="02000000000000000000" pitchFamily="2" charset="0"/>
              </a:rPr>
              <a:t>Import </a:t>
            </a:r>
            <a:r>
              <a:rPr lang="en-US" dirty="0">
                <a:latin typeface="SketchFlow Print" panose="02000000000000000000" pitchFamily="2" charset="0"/>
              </a:rPr>
              <a:t>java.io.*;</a:t>
            </a:r>
          </a:p>
          <a:p>
            <a:pPr marL="0"/>
            <a:r>
              <a:rPr lang="en-US" dirty="0" smtClean="0">
                <a:latin typeface="SketchFlow Print" panose="02000000000000000000" pitchFamily="2" charset="0"/>
              </a:rPr>
              <a:t>public </a:t>
            </a:r>
            <a:r>
              <a:rPr lang="en-US" dirty="0">
                <a:latin typeface="SketchFlow Print" panose="02000000000000000000" pitchFamily="2" charset="0"/>
              </a:rPr>
              <a:t>class Notepad </a:t>
            </a:r>
          </a:p>
          <a:p>
            <a:pPr marL="0"/>
            <a:r>
              <a:rPr lang="en-US" dirty="0" smtClean="0">
                <a:latin typeface="SketchFlow Print" panose="02000000000000000000" pitchFamily="2" charset="0"/>
              </a:rPr>
              <a:t>{</a:t>
            </a:r>
            <a:endParaRPr lang="en-US" dirty="0">
              <a:latin typeface="SketchFlow Print" panose="02000000000000000000" pitchFamily="2" charset="0"/>
            </a:endParaRPr>
          </a:p>
          <a:p>
            <a:pPr marL="0"/>
            <a:r>
              <a:rPr lang="en-US" dirty="0">
                <a:latin typeface="SketchFlow Print" panose="02000000000000000000" pitchFamily="2" charset="0"/>
              </a:rPr>
              <a:t>  </a:t>
            </a:r>
            <a:r>
              <a:rPr lang="en-US" dirty="0" smtClean="0">
                <a:latin typeface="SketchFlow Print" panose="02000000000000000000" pitchFamily="2" charset="0"/>
              </a:rPr>
              <a:t>	public </a:t>
            </a:r>
            <a:r>
              <a:rPr lang="en-US" dirty="0">
                <a:latin typeface="SketchFlow Print" panose="02000000000000000000" pitchFamily="2" charset="0"/>
              </a:rPr>
              <a:t>static void main(String </a:t>
            </a:r>
            <a:r>
              <a:rPr lang="en-US" dirty="0" err="1">
                <a:latin typeface="SketchFlow Print" panose="02000000000000000000" pitchFamily="2" charset="0"/>
              </a:rPr>
              <a:t>args</a:t>
            </a:r>
            <a:r>
              <a:rPr lang="en-US" dirty="0">
                <a:latin typeface="SketchFlow Print" panose="02000000000000000000" pitchFamily="2" charset="0"/>
              </a:rPr>
              <a:t>[])  throws </a:t>
            </a:r>
            <a:r>
              <a:rPr lang="en-US" dirty="0" err="1">
                <a:latin typeface="SketchFlow Print" panose="02000000000000000000" pitchFamily="2" charset="0"/>
              </a:rPr>
              <a:t>IOException</a:t>
            </a:r>
            <a:endParaRPr lang="en-US" dirty="0">
              <a:latin typeface="SketchFlow Print" panose="02000000000000000000" pitchFamily="2" charset="0"/>
            </a:endParaRPr>
          </a:p>
          <a:p>
            <a:pPr marL="0"/>
            <a:r>
              <a:rPr lang="en-US" dirty="0">
                <a:latin typeface="SketchFlow Print" panose="02000000000000000000" pitchFamily="2" charset="0"/>
              </a:rPr>
              <a:t>  </a:t>
            </a:r>
            <a:r>
              <a:rPr lang="en-US" dirty="0" smtClean="0">
                <a:latin typeface="SketchFlow Print" panose="02000000000000000000" pitchFamily="2" charset="0"/>
              </a:rPr>
              <a:t>	{</a:t>
            </a:r>
            <a:endParaRPr lang="en-US" dirty="0">
              <a:latin typeface="SketchFlow Print" panose="02000000000000000000" pitchFamily="2" charset="0"/>
            </a:endParaRPr>
          </a:p>
          <a:p>
            <a:pPr marL="0"/>
            <a:r>
              <a:rPr lang="en-US" dirty="0">
                <a:latin typeface="SketchFlow Print" panose="02000000000000000000" pitchFamily="2" charset="0"/>
              </a:rPr>
              <a:t>    </a:t>
            </a:r>
            <a:r>
              <a:rPr lang="en-US" dirty="0" smtClean="0">
                <a:latin typeface="SketchFlow Print" panose="02000000000000000000" pitchFamily="2" charset="0"/>
              </a:rPr>
              <a:t>		Runtime </a:t>
            </a:r>
            <a:r>
              <a:rPr lang="en-US" dirty="0" err="1">
                <a:latin typeface="SketchFlow Print" panose="02000000000000000000" pitchFamily="2" charset="0"/>
              </a:rPr>
              <a:t>rs</a:t>
            </a:r>
            <a:r>
              <a:rPr lang="en-US" dirty="0">
                <a:latin typeface="SketchFlow Print" panose="02000000000000000000" pitchFamily="2" charset="0"/>
              </a:rPr>
              <a:t> = </a:t>
            </a:r>
            <a:r>
              <a:rPr lang="en-US" dirty="0" err="1">
                <a:latin typeface="SketchFlow Print" panose="02000000000000000000" pitchFamily="2" charset="0"/>
              </a:rPr>
              <a:t>Runtime.getRuntime</a:t>
            </a:r>
            <a:r>
              <a:rPr lang="en-US" dirty="0">
                <a:latin typeface="SketchFlow Print" panose="02000000000000000000" pitchFamily="2" charset="0"/>
              </a:rPr>
              <a:t>();</a:t>
            </a:r>
          </a:p>
          <a:p>
            <a:pPr marL="0"/>
            <a:r>
              <a:rPr lang="en-US" dirty="0">
                <a:latin typeface="SketchFlow Print" panose="02000000000000000000" pitchFamily="2" charset="0"/>
              </a:rPr>
              <a:t>      </a:t>
            </a:r>
            <a:r>
              <a:rPr lang="en-US" dirty="0" smtClean="0">
                <a:latin typeface="SketchFlow Print" panose="02000000000000000000" pitchFamily="2" charset="0"/>
              </a:rPr>
              <a:t>		</a:t>
            </a:r>
            <a:r>
              <a:rPr lang="en-US" dirty="0" err="1" smtClean="0">
                <a:latin typeface="SketchFlow Print" panose="02000000000000000000" pitchFamily="2" charset="0"/>
              </a:rPr>
              <a:t>rs.exec</a:t>
            </a:r>
            <a:r>
              <a:rPr lang="en-US" dirty="0">
                <a:latin typeface="SketchFlow Print" panose="02000000000000000000" pitchFamily="2" charset="0"/>
              </a:rPr>
              <a:t>(“C</a:t>
            </a:r>
            <a:r>
              <a:rPr lang="en-US" dirty="0" smtClean="0">
                <a:latin typeface="SketchFlow Print" panose="02000000000000000000" pitchFamily="2" charset="0"/>
              </a:rPr>
              <a:t>:\\Windows\\notepad.exe</a:t>
            </a:r>
            <a:r>
              <a:rPr lang="en-US" dirty="0">
                <a:latin typeface="SketchFlow Print" panose="02000000000000000000" pitchFamily="2" charset="0"/>
              </a:rPr>
              <a:t>");    </a:t>
            </a:r>
          </a:p>
          <a:p>
            <a:pPr marL="0"/>
            <a:r>
              <a:rPr lang="en-US" dirty="0">
                <a:latin typeface="SketchFlow Print" panose="02000000000000000000" pitchFamily="2" charset="0"/>
              </a:rPr>
              <a:t>  </a:t>
            </a:r>
            <a:r>
              <a:rPr lang="en-US" dirty="0" smtClean="0">
                <a:latin typeface="SketchFlow Print" panose="02000000000000000000" pitchFamily="2" charset="0"/>
              </a:rPr>
              <a:t>	}</a:t>
            </a:r>
            <a:endParaRPr lang="en-US" dirty="0">
              <a:latin typeface="SketchFlow Print" panose="02000000000000000000" pitchFamily="2" charset="0"/>
            </a:endParaRPr>
          </a:p>
          <a:p>
            <a:pPr marL="0"/>
            <a:r>
              <a:rPr lang="en-US" dirty="0" smtClean="0">
                <a:latin typeface="SketchFlow Print" panose="02000000000000000000" pitchFamily="2" charset="0"/>
              </a:rPr>
              <a:t>}</a:t>
            </a:r>
            <a:endParaRPr lang="en-US" dirty="0">
              <a:latin typeface="SketchFlow Print" panose="02000000000000000000" pitchFamily="2" charset="0"/>
            </a:endParaRPr>
          </a:p>
          <a:p>
            <a:endParaRPr lang="en-IN" dirty="0"/>
          </a:p>
        </p:txBody>
      </p:sp>
    </p:spTree>
    <p:extLst>
      <p:ext uri="{BB962C8B-B14F-4D97-AF65-F5344CB8AC3E}">
        <p14:creationId xmlns:p14="http://schemas.microsoft.com/office/powerpoint/2010/main" val="8023335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ww.PresenterMedia.com - the chalkboard">
  <a:themeElements>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rm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2400" b="0" i="0" u="none" strike="noStrike" kern="1200" cap="none" spc="0" normalizeH="0" baseline="0" noProof="0" dirty="0" smtClean="0">
            <a:ln>
              <a:noFill/>
            </a:ln>
            <a:solidFill>
              <a:schemeClr val="tx1"/>
            </a:solidFill>
            <a:effectLst/>
            <a:uLnTx/>
            <a:uFillTx/>
            <a:latin typeface="Perpetua" pitchFamily="18" charset="0"/>
            <a:ea typeface="+mj-ea"/>
            <a:cs typeface="+mj-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2.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3.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4.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5.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6.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7.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ppt/theme/themeOverride8.xml><?xml version="1.0" encoding="utf-8"?>
<a:themeOverride xmlns:a="http://schemas.openxmlformats.org/drawingml/2006/main">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10.xml><?xml version="1.0" encoding="utf-8"?>
<Control xmlns="http://schemas.microsoft.com/VisualStudio/2011/storyboarding/control/v1.0">
  <Id Name="System.Storyboarding.Common.Breadcrumb" RevisionId="68ea164d-c1de-47a5-804f-d4d1290fa524" Stencil="System.Storyboarding.Common" StencilRevisionId="68ea164d-c1de-47a5-804f-d4d1290fa524" StencilVersion="0.1"/>
</Control>
</file>

<file path=customXml/item11.xml><?xml version="1.0" encoding="utf-8"?>
<Control xmlns="http://schemas.microsoft.com/VisualStudio/2011/storyboarding/control/v1.0">
  <Id Name="System.Storyboarding.Common.DropdownBox" RevisionId="68ea164d-c1de-47a5-804f-d4d1290fa524" Stencil="System.Storyboarding.Common" StencilRevisionId="68ea164d-c1de-47a5-804f-d4d1290fa524" StencilVersion="0.1"/>
</Control>
</file>

<file path=customXml/item12.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13.xml><?xml version="1.0" encoding="utf-8"?>
<Control xmlns="http://schemas.microsoft.com/VisualStudio/2011/storyboarding/control/v1.0">
  <Id Name="System.Storyboarding.Icons.Help" RevisionId="05cd6d03-c0b2-488e-98a7-d68de69a2cfc" Stencil="System.Storyboarding.Icons" StencilRevisionId="05cd6d03-c0b2-488e-98a7-d68de69a2cfc" StencilVersion="0.1"/>
</Control>
</file>

<file path=customXml/item14.xml><?xml version="1.0" encoding="utf-8"?>
<?mso-contentType ?>
<FormTemplates xmlns="http://schemas.microsoft.com/sharepoint/v3/contenttype/forms">
  <Display>DocumentLibraryForm</Display>
  <Edit>AssetEditForm</Edit>
  <New>DocumentLibraryForm</New>
</FormTemplates>
</file>

<file path=customXml/item2.xml><?xml version="1.0" encoding="utf-8"?>
<Control xmlns="http://schemas.microsoft.com/VisualStudio/2011/storyboarding/control/v1.0">
  <Id Name="System.Storyboarding.Common.SearchBox" RevisionId="68ea164d-c1de-47a5-804f-d4d1290fa524" Stencil="System.Storyboarding.Common" StencilRevisionId="68ea164d-c1de-47a5-804f-d4d1290fa524" StencilVersion="0.1"/>
</Control>
</file>

<file path=customXml/item3.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4.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5.xml><?xml version="1.0" encoding="utf-8"?>
<Control xmlns="http://schemas.microsoft.com/VisualStudio/2011/storyboarding/control/v1.0">
  <Id Name="System.Storyboarding.Icons.FolderOpen" RevisionId="05cd6d03-c0b2-488e-98a7-d68de69a2cfc" Stencil="System.Storyboarding.Icons" StencilRevisionId="05cd6d03-c0b2-488e-98a7-d68de69a2cfc" StencilVersion="0.1"/>
</Control>
</file>

<file path=customXml/item6.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7.xml><?xml version="1.0" encoding="utf-8"?>
<Control xmlns="http://schemas.microsoft.com/VisualStudio/2011/storyboarding/control">
  <Id Name="System.Storyboarding.Backgrounds.SharePoint" Revision="1" Stencil="System.Storyboarding.Backgrounds" StencilVersion="0.1"/>
</Control>
</file>

<file path=customXml/item8.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9.xml><?xml version="1.0" encoding="utf-8"?>
<Control xmlns="http://schemas.microsoft.com/VisualStudio/2011/storyboarding/control/v1.0">
  <Id Name="System.Storyboarding.Media.Image" RevisionId="658c0869-8ded-44f2-a68a-f8e8fcb7d3bd" Stencil="System.Storyboarding.Media" StencilRevisionId="658c0869-8ded-44f2-a68a-f8e8fcb7d3bd" StencilVersion="0.1"/>
</Control>
</file>

<file path=customXml/itemProps1.xml><?xml version="1.0" encoding="utf-8"?>
<ds:datastoreItem xmlns:ds="http://schemas.openxmlformats.org/officeDocument/2006/customXml" ds:itemID="{9D0A7048-0F45-4FC5-B882-2394F7932044}">
  <ds:schemaRefs>
    <ds:schemaRef ds:uri="http://schemas.microsoft.com/VisualStudio/2011/storyboarding/control/v1.0"/>
  </ds:schemaRefs>
</ds:datastoreItem>
</file>

<file path=customXml/itemProps10.xml><?xml version="1.0" encoding="utf-8"?>
<ds:datastoreItem xmlns:ds="http://schemas.openxmlformats.org/officeDocument/2006/customXml" ds:itemID="{085BE8C3-B331-4AF9-915D-D7602058016A}">
  <ds:schemaRefs>
    <ds:schemaRef ds:uri="http://schemas.microsoft.com/VisualStudio/2011/storyboarding/control/v1.0"/>
  </ds:schemaRefs>
</ds:datastoreItem>
</file>

<file path=customXml/itemProps11.xml><?xml version="1.0" encoding="utf-8"?>
<ds:datastoreItem xmlns:ds="http://schemas.openxmlformats.org/officeDocument/2006/customXml" ds:itemID="{388467E0-7D4C-4F97-8D5C-3C7636D7049C}">
  <ds:schemaRefs>
    <ds:schemaRef ds:uri="http://schemas.microsoft.com/VisualStudio/2011/storyboarding/control/v1.0"/>
  </ds:schemaRefs>
</ds:datastoreItem>
</file>

<file path=customXml/itemProps12.xml><?xml version="1.0" encoding="utf-8"?>
<ds:datastoreItem xmlns:ds="http://schemas.openxmlformats.org/officeDocument/2006/customXml" ds:itemID="{625B097B-87B4-45AF-ACD2-E1B897395122}">
  <ds:schemaRefs>
    <ds:schemaRef ds:uri="http://schemas.microsoft.com/VisualStudio/2011/storyboarding/control/v1.0"/>
  </ds:schemaRefs>
</ds:datastoreItem>
</file>

<file path=customXml/itemProps13.xml><?xml version="1.0" encoding="utf-8"?>
<ds:datastoreItem xmlns:ds="http://schemas.openxmlformats.org/officeDocument/2006/customXml" ds:itemID="{0BFE7921-0B45-40BE-B58E-97324A1A5D98}">
  <ds:schemaRefs>
    <ds:schemaRef ds:uri="http://schemas.microsoft.com/VisualStudio/2011/storyboarding/control/v1.0"/>
  </ds:schemaRefs>
</ds:datastoreItem>
</file>

<file path=customXml/itemProps14.xml><?xml version="1.0" encoding="utf-8"?>
<ds:datastoreItem xmlns:ds="http://schemas.openxmlformats.org/officeDocument/2006/customXml" ds:itemID="{76AFA805-4404-47D2-A142-C3A37E84F337}">
  <ds:schemaRefs>
    <ds:schemaRef ds:uri="http://schemas.microsoft.com/sharepoint/v3/contenttype/forms"/>
  </ds:schemaRefs>
</ds:datastoreItem>
</file>

<file path=customXml/itemProps2.xml><?xml version="1.0" encoding="utf-8"?>
<ds:datastoreItem xmlns:ds="http://schemas.openxmlformats.org/officeDocument/2006/customXml" ds:itemID="{36C32B84-0A97-4E1A-BC8D-6F72B086699D}">
  <ds:schemaRefs>
    <ds:schemaRef ds:uri="http://schemas.microsoft.com/VisualStudio/2011/storyboarding/control/v1.0"/>
  </ds:schemaRefs>
</ds:datastoreItem>
</file>

<file path=customXml/itemProps3.xml><?xml version="1.0" encoding="utf-8"?>
<ds:datastoreItem xmlns:ds="http://schemas.openxmlformats.org/officeDocument/2006/customXml" ds:itemID="{5668211C-021D-4F79-955E-A3BDC4D084D3}">
  <ds:schemaRefs>
    <ds:schemaRef ds:uri="http://schemas.microsoft.com/VisualStudio/2011/storyboarding/control/v1.0"/>
  </ds:schemaRefs>
</ds:datastoreItem>
</file>

<file path=customXml/itemProps4.xml><?xml version="1.0" encoding="utf-8"?>
<ds:datastoreItem xmlns:ds="http://schemas.openxmlformats.org/officeDocument/2006/customXml" ds:itemID="{9ADE4E82-5B37-411F-8B13-826A9727B1EE}">
  <ds:schemaRefs>
    <ds:schemaRef ds:uri="http://schemas.microsoft.com/VisualStudio/2011/storyboarding/control/v1.0"/>
  </ds:schemaRefs>
</ds:datastoreItem>
</file>

<file path=customXml/itemProps5.xml><?xml version="1.0" encoding="utf-8"?>
<ds:datastoreItem xmlns:ds="http://schemas.openxmlformats.org/officeDocument/2006/customXml" ds:itemID="{F9AF4246-0EA5-4019-9C63-3AA517D6614A}">
  <ds:schemaRefs>
    <ds:schemaRef ds:uri="http://schemas.microsoft.com/VisualStudio/2011/storyboarding/control/v1.0"/>
  </ds:schemaRefs>
</ds:datastoreItem>
</file>

<file path=customXml/itemProps6.xml><?xml version="1.0" encoding="utf-8"?>
<ds:datastoreItem xmlns:ds="http://schemas.openxmlformats.org/officeDocument/2006/customXml" ds:itemID="{50912CB5-16FF-4E09-9F85-D71374E90664}">
  <ds:schemaRefs>
    <ds:schemaRef ds:uri="http://schemas.microsoft.com/VisualStudio/2011/storyboarding/control/v1.0"/>
  </ds:schemaRefs>
</ds:datastoreItem>
</file>

<file path=customXml/itemProps7.xml><?xml version="1.0" encoding="utf-8"?>
<ds:datastoreItem xmlns:ds="http://schemas.openxmlformats.org/officeDocument/2006/customXml" ds:itemID="{263EA85C-4351-4FE3-B24B-8BF6D341E8FD}">
  <ds:schemaRefs>
    <ds:schemaRef ds:uri="http://schemas.microsoft.com/VisualStudio/2011/storyboarding/control"/>
  </ds:schemaRefs>
</ds:datastoreItem>
</file>

<file path=customXml/itemProps8.xml><?xml version="1.0" encoding="utf-8"?>
<ds:datastoreItem xmlns:ds="http://schemas.openxmlformats.org/officeDocument/2006/customXml" ds:itemID="{19CCEDAC-A460-4709-8FAC-7421EED97485}">
  <ds:schemaRefs>
    <ds:schemaRef ds:uri="http://schemas.microsoft.com/VisualStudio/2011/storyboarding/control/v1.0"/>
  </ds:schemaRefs>
</ds:datastoreItem>
</file>

<file path=customXml/itemProps9.xml><?xml version="1.0" encoding="utf-8"?>
<ds:datastoreItem xmlns:ds="http://schemas.openxmlformats.org/officeDocument/2006/customXml" ds:itemID="{ADBC2690-E7F1-46DE-AB8A-297DA9F3CBCB}">
  <ds:schemaRefs>
    <ds:schemaRef ds:uri="http://schemas.microsoft.com/VisualStudio/2011/storyboarding/control/v1.0"/>
  </ds:schemaRefs>
</ds:datastoreItem>
</file>

<file path=docProps/app.xml><?xml version="1.0" encoding="utf-8"?>
<Properties xmlns="http://schemas.openxmlformats.org/officeDocument/2006/extended-properties" xmlns:vt="http://schemas.openxmlformats.org/officeDocument/2006/docPropsVTypes">
  <Template/>
  <TotalTime>2426</TotalTime>
  <Words>2252</Words>
  <Application>Microsoft Office PowerPoint</Application>
  <PresentationFormat>On-screen Show (4:3)</PresentationFormat>
  <Paragraphs>778</Paragraphs>
  <Slides>45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Wingdings</vt:lpstr>
      <vt:lpstr>Calibri</vt:lpstr>
      <vt:lpstr>Arial</vt:lpstr>
      <vt:lpstr>SketchFlow Print</vt:lpstr>
      <vt:lpstr>Perpetua</vt:lpstr>
      <vt:lpstr>Segoe UI</vt:lpstr>
      <vt:lpstr>www.PresenterMedia.com - the chalkboard</vt:lpstr>
      <vt:lpstr>Computer Application</vt:lpstr>
      <vt:lpstr>Topic</vt:lpstr>
      <vt:lpstr>Package</vt:lpstr>
      <vt:lpstr>Guided Practice</vt:lpstr>
      <vt:lpstr>Exception</vt:lpstr>
      <vt:lpstr>Exception(Contd…)</vt:lpstr>
      <vt:lpstr>Exception(Contd…)</vt:lpstr>
      <vt:lpstr>Exception(Contd…)</vt:lpstr>
      <vt:lpstr>Exception(Contd…)</vt:lpstr>
      <vt:lpstr>Wrapper Class</vt:lpstr>
      <vt:lpstr>Wrapper Class(Contd…)</vt:lpstr>
      <vt:lpstr>Wrapper Class(Contd…)</vt:lpstr>
      <vt:lpstr>Wrapper Class(Contd…)</vt:lpstr>
      <vt:lpstr>Wrapper Class(Contd…)</vt:lpstr>
      <vt:lpstr>Wrapper Class(Contd…)</vt:lpstr>
      <vt:lpstr>Wrapper Class(Contd…)</vt:lpstr>
      <vt:lpstr>Wrapper Class(Contd…)</vt:lpstr>
      <vt:lpstr>Wrapper Class(Contd…)</vt:lpstr>
      <vt:lpstr>Guided practice for String(Contd…)</vt:lpstr>
      <vt:lpstr>Guided practice for String (Contd…)</vt:lpstr>
      <vt:lpstr>Guided practice for String (Contd…)</vt:lpstr>
      <vt:lpstr>Guided practice for String (Contd…)</vt:lpstr>
      <vt:lpstr>Guided practice for String (Contd…)</vt:lpstr>
      <vt:lpstr>Guided practice for StringBuffer (Contd…)</vt:lpstr>
      <vt:lpstr>Guided practice for StringBuffer (Contd…)</vt:lpstr>
      <vt:lpstr>Streams</vt:lpstr>
      <vt:lpstr>Streams (Contd…)</vt:lpstr>
      <vt:lpstr>Streams</vt:lpstr>
      <vt:lpstr>Character Oriented Streams</vt:lpstr>
      <vt:lpstr>Character Oriented Streams (Contd…)</vt:lpstr>
      <vt:lpstr>Character Oriented Streams (Contd…)</vt:lpstr>
      <vt:lpstr>Character Oriented Streams (Contd…)</vt:lpstr>
      <vt:lpstr>Byte Oriented Streams</vt:lpstr>
      <vt:lpstr>Byte Oriented Streams (Contd…)</vt:lpstr>
      <vt:lpstr>Byte Oriented Streams (Contd…)</vt:lpstr>
      <vt:lpstr>Util</vt:lpstr>
      <vt:lpstr>Util (Contd…)</vt:lpstr>
      <vt:lpstr>Calendar (Contd…)</vt:lpstr>
      <vt:lpstr>Calendar (Contd…)</vt:lpstr>
      <vt:lpstr>Util (Contd…)</vt:lpstr>
      <vt:lpstr>Surprise</vt:lpstr>
      <vt:lpstr>Surprise</vt:lpstr>
      <vt:lpstr>Summary </vt:lpstr>
      <vt:lpstr>Summary </vt:lpstr>
      <vt:lpstr>FAQs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Chalkboard</dc:title>
  <dc:creator>saravanan s</dc:creator>
  <cp:keywords/>
  <cp:lastModifiedBy>saravanan s</cp:lastModifiedBy>
  <cp:revision>187</cp:revision>
  <dcterms:created xsi:type="dcterms:W3CDTF">2013-09-26T15:01:00Z</dcterms:created>
  <dcterms:modified xsi:type="dcterms:W3CDTF">2013-12-02T12:50:40Z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TC018572719991</vt:lpwstr>
  </property>
  <property fmtid="{D5CDD505-2E9C-101B-9397-08002B2CF9AE}" pid="3" name="Tfs.IsStoryboard">
    <vt:bool>true</vt:bool>
  </property>
</Properties>
</file>

<file path=docProps/thumbnail.jpeg>
</file>